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26fb827f2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fc611611e40f7"/>
  </p:sldMasterIdLst>
  <p:sldIdLst>
    <p:sldId xmlns:r="http://schemas.openxmlformats.org/officeDocument/2006/relationships" id="256" r:id="Rdbe6a0d8f49743be"/>
    <p:sldId xmlns:r="http://schemas.openxmlformats.org/officeDocument/2006/relationships" id="257" r:id="Rea5c3a6561b84988"/>
    <p:sldId xmlns:r="http://schemas.openxmlformats.org/officeDocument/2006/relationships" id="258" r:id="Rab31621b41884fdc"/>
    <p:sldId xmlns:r="http://schemas.openxmlformats.org/officeDocument/2006/relationships" id="259" r:id="R45552d90d49b49e4"/>
    <p:sldId xmlns:r="http://schemas.openxmlformats.org/officeDocument/2006/relationships" id="260" r:id="R3c8d0d601f8c4fdd"/>
    <p:sldId xmlns:r="http://schemas.openxmlformats.org/officeDocument/2006/relationships" id="261" r:id="Reb3eb16ace974da8"/>
    <p:sldId xmlns:r="http://schemas.openxmlformats.org/officeDocument/2006/relationships" id="262" r:id="R845d8bf43370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fc611611e40f7" /><Relationship Type="http://schemas.openxmlformats.org/officeDocument/2006/relationships/slide" Target="/ppt/slides/slide1.xml" Id="Rdbe6a0d8f49743be" /><Relationship Type="http://schemas.openxmlformats.org/officeDocument/2006/relationships/slide" Target="/ppt/slides/slide2.xml" Id="Rea5c3a6561b84988" /><Relationship Type="http://schemas.openxmlformats.org/officeDocument/2006/relationships/slide" Target="/ppt/slides/slide3.xml" Id="Rab31621b41884fdc" /><Relationship Type="http://schemas.openxmlformats.org/officeDocument/2006/relationships/slide" Target="/ppt/slides/slide4.xml" Id="R45552d90d49b49e4" /><Relationship Type="http://schemas.openxmlformats.org/officeDocument/2006/relationships/slide" Target="/ppt/slides/slide5.xml" Id="R3c8d0d601f8c4fdd" /><Relationship Type="http://schemas.openxmlformats.org/officeDocument/2006/relationships/slide" Target="/ppt/slides/slide6.xml" Id="Reb3eb16ace974da8" /><Relationship Type="http://schemas.openxmlformats.org/officeDocument/2006/relationships/slide" Target="/ppt/slides/slide7.xml" Id="R845d8bf43370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cad8dc65d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e13fb2a14add" /><Relationship Type="http://schemas.openxmlformats.org/officeDocument/2006/relationships/theme" Target="/ppt/slideMasters/theme/theme1.xml" Id="R46fee345bd8d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3e13fb2a1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48673a27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5d574c79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641e8f84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12ed4a1a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50a45fcf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bdf3d567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8f6477a5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