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7f5494351240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e1c227faf344b1"/>
  </p:sldMasterIdLst>
  <p:sldIdLst>
    <p:sldId xmlns:r="http://schemas.openxmlformats.org/officeDocument/2006/relationships" id="256" r:id="Rfa28a20f851c428a"/>
    <p:sldId xmlns:r="http://schemas.openxmlformats.org/officeDocument/2006/relationships" id="257" r:id="R43df1f6b93b44faa"/>
    <p:sldId xmlns:r="http://schemas.openxmlformats.org/officeDocument/2006/relationships" id="258" r:id="Re43c4da75e38431d"/>
    <p:sldId xmlns:r="http://schemas.openxmlformats.org/officeDocument/2006/relationships" id="259" r:id="R4d735cfd457148ee"/>
    <p:sldId xmlns:r="http://schemas.openxmlformats.org/officeDocument/2006/relationships" id="260" r:id="Rfc2ac033681048a1"/>
    <p:sldId xmlns:r="http://schemas.openxmlformats.org/officeDocument/2006/relationships" id="261" r:id="Rd3331cbc25754680"/>
    <p:sldId xmlns:r="http://schemas.openxmlformats.org/officeDocument/2006/relationships" id="262" r:id="R2f1ede66080348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1c227faf344b1" /><Relationship Type="http://schemas.openxmlformats.org/officeDocument/2006/relationships/slide" Target="/ppt/slides/slide1.xml" Id="Rfa28a20f851c428a" /><Relationship Type="http://schemas.openxmlformats.org/officeDocument/2006/relationships/slide" Target="/ppt/slides/slide2.xml" Id="R43df1f6b93b44faa" /><Relationship Type="http://schemas.openxmlformats.org/officeDocument/2006/relationships/slide" Target="/ppt/slides/slide3.xml" Id="Re43c4da75e38431d" /><Relationship Type="http://schemas.openxmlformats.org/officeDocument/2006/relationships/slide" Target="/ppt/slides/slide4.xml" Id="R4d735cfd457148ee" /><Relationship Type="http://schemas.openxmlformats.org/officeDocument/2006/relationships/slide" Target="/ppt/slides/slide5.xml" Id="Rfc2ac033681048a1" /><Relationship Type="http://schemas.openxmlformats.org/officeDocument/2006/relationships/slide" Target="/ppt/slides/slide6.xml" Id="Rd3331cbc25754680" /><Relationship Type="http://schemas.openxmlformats.org/officeDocument/2006/relationships/slide" Target="/ppt/slides/slide7.xml" Id="R2f1ede66080348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b6fb725754d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c29381b7c4c87" /><Relationship Type="http://schemas.openxmlformats.org/officeDocument/2006/relationships/theme" Target="/ppt/slideMasters/theme/theme1.xml" Id="R6f33036146f94a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cc29381b7c4c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2818b169a46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b36edc1d048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5fbb5a39e4e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6f5739a2542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bc5025d2c41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31eda21894b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17dc6653d40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ENOK DAHL 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ENOK DAHL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ENOK DAHL HANSEN AS ble etablert [år] og holder til i Sellebakk.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ENOK DAHL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ENOK DAHL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ENOK DAHL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24 108 614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27 068 317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ENOK DAHL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ENOK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ENOK DAHL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1653 Sellebakk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enok@arcanova.no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989 031 341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ENOK DAHL HANSEN AS</a:t>
            </a:r>
          </a:p>
        </p:txBody>
      </p:sp>
    </p:spTree>
  </p:cSld>
  <p:clrMapOvr>
    <a:masterClrMapping xmlns:a="http://schemas.openxmlformats.org/drawingml/2006/main"/>
  </p:clrMapOvr>
</p:sld>
</file>