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5225ddb8f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5ae1eadc7433c"/>
  </p:sldMasterIdLst>
  <p:sldIdLst>
    <p:sldId xmlns:r="http://schemas.openxmlformats.org/officeDocument/2006/relationships" id="256" r:id="Re45bc69b084f4ed1"/>
    <p:sldId xmlns:r="http://schemas.openxmlformats.org/officeDocument/2006/relationships" id="257" r:id="R925fbd5ba6654af9"/>
    <p:sldId xmlns:r="http://schemas.openxmlformats.org/officeDocument/2006/relationships" id="258" r:id="Rf76ccc6baf4a480d"/>
    <p:sldId xmlns:r="http://schemas.openxmlformats.org/officeDocument/2006/relationships" id="259" r:id="R2a0104aa68b24b5f"/>
    <p:sldId xmlns:r="http://schemas.openxmlformats.org/officeDocument/2006/relationships" id="260" r:id="R056e5cb84cc54ca6"/>
    <p:sldId xmlns:r="http://schemas.openxmlformats.org/officeDocument/2006/relationships" id="261" r:id="R4fbf451af591494a"/>
    <p:sldId xmlns:r="http://schemas.openxmlformats.org/officeDocument/2006/relationships" id="262" r:id="R57db59b2d172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5ae1eadc7433c" /><Relationship Type="http://schemas.openxmlformats.org/officeDocument/2006/relationships/slide" Target="/ppt/slides/slide1.xml" Id="Re45bc69b084f4ed1" /><Relationship Type="http://schemas.openxmlformats.org/officeDocument/2006/relationships/slide" Target="/ppt/slides/slide2.xml" Id="R925fbd5ba6654af9" /><Relationship Type="http://schemas.openxmlformats.org/officeDocument/2006/relationships/slide" Target="/ppt/slides/slide3.xml" Id="Rf76ccc6baf4a480d" /><Relationship Type="http://schemas.openxmlformats.org/officeDocument/2006/relationships/slide" Target="/ppt/slides/slide4.xml" Id="R2a0104aa68b24b5f" /><Relationship Type="http://schemas.openxmlformats.org/officeDocument/2006/relationships/slide" Target="/ppt/slides/slide5.xml" Id="R056e5cb84cc54ca6" /><Relationship Type="http://schemas.openxmlformats.org/officeDocument/2006/relationships/slide" Target="/ppt/slides/slide6.xml" Id="R4fbf451af591494a" /><Relationship Type="http://schemas.openxmlformats.org/officeDocument/2006/relationships/slide" Target="/ppt/slides/slide7.xml" Id="R57db59b2d172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87f5fe81f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2f684760b47b4" /><Relationship Type="http://schemas.openxmlformats.org/officeDocument/2006/relationships/theme" Target="/ppt/slideMasters/theme/theme1.xml" Id="Ra2c88526b494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2f684760b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683ba00d1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65e663ab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85ab9ebca42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4f018fae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f44a0b45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372d11e4b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0d967282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RUBEN DAHL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DAHL HANSEN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14 262 998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19 315 198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RUBEN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Nabbetorpveien 157A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 DAHL HANSEN AS</a:t>
            </a:r>
          </a:p>
        </p:txBody>
      </p:sp>
    </p:spTree>
  </p:cSld>
  <p:clrMapOvr>
    <a:masterClrMapping xmlns:a="http://schemas.openxmlformats.org/drawingml/2006/main"/>
  </p:clrMapOvr>
</p:sld>
</file>