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4c12a777ea44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79cdaf9ec468e"/>
  </p:sldMasterIdLst>
  <p:sldIdLst>
    <p:sldId xmlns:r="http://schemas.openxmlformats.org/officeDocument/2006/relationships" id="256" r:id="Ra5e28590d9484fb9"/>
    <p:sldId xmlns:r="http://schemas.openxmlformats.org/officeDocument/2006/relationships" id="257" r:id="Rc34f694c149b403f"/>
    <p:sldId xmlns:r="http://schemas.openxmlformats.org/officeDocument/2006/relationships" id="258" r:id="Rbed58af0ec5d45e2"/>
    <p:sldId xmlns:r="http://schemas.openxmlformats.org/officeDocument/2006/relationships" id="259" r:id="Re5fdec6f2ee24067"/>
    <p:sldId xmlns:r="http://schemas.openxmlformats.org/officeDocument/2006/relationships" id="260" r:id="R7724fbe387334f1f"/>
    <p:sldId xmlns:r="http://schemas.openxmlformats.org/officeDocument/2006/relationships" id="261" r:id="R1dc3dee06d994b2e"/>
    <p:sldId xmlns:r="http://schemas.openxmlformats.org/officeDocument/2006/relationships" id="262" r:id="R272c01e147b540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79cdaf9ec468e" /><Relationship Type="http://schemas.openxmlformats.org/officeDocument/2006/relationships/slide" Target="/ppt/slides/slide1.xml" Id="Ra5e28590d9484fb9" /><Relationship Type="http://schemas.openxmlformats.org/officeDocument/2006/relationships/slide" Target="/ppt/slides/slide2.xml" Id="Rc34f694c149b403f" /><Relationship Type="http://schemas.openxmlformats.org/officeDocument/2006/relationships/slide" Target="/ppt/slides/slide3.xml" Id="Rbed58af0ec5d45e2" /><Relationship Type="http://schemas.openxmlformats.org/officeDocument/2006/relationships/slide" Target="/ppt/slides/slide4.xml" Id="Re5fdec6f2ee24067" /><Relationship Type="http://schemas.openxmlformats.org/officeDocument/2006/relationships/slide" Target="/ppt/slides/slide5.xml" Id="R7724fbe387334f1f" /><Relationship Type="http://schemas.openxmlformats.org/officeDocument/2006/relationships/slide" Target="/ppt/slides/slide6.xml" Id="R1dc3dee06d994b2e" /><Relationship Type="http://schemas.openxmlformats.org/officeDocument/2006/relationships/slide" Target="/ppt/slides/slide7.xml" Id="R272c01e147b540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b3f679457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a31b01e9f46c2" /><Relationship Type="http://schemas.openxmlformats.org/officeDocument/2006/relationships/theme" Target="/ppt/slideMasters/theme/theme1.xml" Id="R87ec82a1cf27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7a31b01e9f46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e4de9e8da4f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32f4ce76a4e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d350dc51e45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91882811e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1e58c484943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bbbc513a046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93d8850af49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ARKEL INNLANDET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ARKEL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ARKEL INNLANDET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ARKEL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ARKEL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ARKEL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13 167 539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−1 377 292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−1 806 818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−515 896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4 161 064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ARKEL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ESA-HOLDING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ØVERGAARD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SKOGLI FRODE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ARKEL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Furnesvegen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2382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35 70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innlandet@arkel.no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www.arkelinnlandet.no/hjem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ARKEL INNLANDET AS</a:t>
            </a:r>
          </a:p>
        </p:txBody>
      </p:sp>
    </p:spTree>
  </p:cSld>
  <p:clrMapOvr>
    <a:masterClrMapping xmlns:a="http://schemas.openxmlformats.org/drawingml/2006/main"/>
  </p:clrMapOvr>
</p:sld>
</file>