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7fc1f2a8f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4b0f6d4864fb5"/>
  </p:sldMasterIdLst>
  <p:sldIdLst>
    <p:sldId xmlns:r="http://schemas.openxmlformats.org/officeDocument/2006/relationships" id="256" r:id="Rf1d4576bc5c645d5"/>
    <p:sldId xmlns:r="http://schemas.openxmlformats.org/officeDocument/2006/relationships" id="257" r:id="Rfab02585163b4f3e"/>
    <p:sldId xmlns:r="http://schemas.openxmlformats.org/officeDocument/2006/relationships" id="258" r:id="R27272b190b984a5c"/>
    <p:sldId xmlns:r="http://schemas.openxmlformats.org/officeDocument/2006/relationships" id="259" r:id="R6a5b2bc807e642a0"/>
    <p:sldId xmlns:r="http://schemas.openxmlformats.org/officeDocument/2006/relationships" id="260" r:id="Rb1961a1cae874f34"/>
    <p:sldId xmlns:r="http://schemas.openxmlformats.org/officeDocument/2006/relationships" id="261" r:id="R1887c5b263754a2a"/>
    <p:sldId xmlns:r="http://schemas.openxmlformats.org/officeDocument/2006/relationships" id="262" r:id="Ra249b499b39d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4b0f6d4864fb5" /><Relationship Type="http://schemas.openxmlformats.org/officeDocument/2006/relationships/slide" Target="/ppt/slides/slide1.xml" Id="Rf1d4576bc5c645d5" /><Relationship Type="http://schemas.openxmlformats.org/officeDocument/2006/relationships/slide" Target="/ppt/slides/slide2.xml" Id="Rfab02585163b4f3e" /><Relationship Type="http://schemas.openxmlformats.org/officeDocument/2006/relationships/slide" Target="/ppt/slides/slide3.xml" Id="R27272b190b984a5c" /><Relationship Type="http://schemas.openxmlformats.org/officeDocument/2006/relationships/slide" Target="/ppt/slides/slide4.xml" Id="R6a5b2bc807e642a0" /><Relationship Type="http://schemas.openxmlformats.org/officeDocument/2006/relationships/slide" Target="/ppt/slides/slide5.xml" Id="Rb1961a1cae874f34" /><Relationship Type="http://schemas.openxmlformats.org/officeDocument/2006/relationships/slide" Target="/ppt/slides/slide6.xml" Id="R1887c5b263754a2a" /><Relationship Type="http://schemas.openxmlformats.org/officeDocument/2006/relationships/slide" Target="/ppt/slides/slide7.xml" Id="Ra249b499b39d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ea37d1ad0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9c39de7f4dd2" /><Relationship Type="http://schemas.openxmlformats.org/officeDocument/2006/relationships/theme" Target="/ppt/slideMasters/theme/theme1.xml" Id="Raba64032a436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99c39de7f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76703e96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c492e84f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99abd592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5c5c64eda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0ac289474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10c1e6ef4c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294d92782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ALBERNI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ALBERNI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Bødtkers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ALBERNI AS</a:t>
            </a:r>
          </a:p>
        </p:txBody>
      </p:sp>
    </p:spTree>
  </p:cSld>
  <p:clrMapOvr>
    <a:masterClrMapping xmlns:a="http://schemas.openxmlformats.org/drawingml/2006/main"/>
  </p:clrMapOvr>
</p:sld>
</file>