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0ec059460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a869ee8e44e95"/>
  </p:sldMasterIdLst>
  <p:sldIdLst>
    <p:sldId xmlns:r="http://schemas.openxmlformats.org/officeDocument/2006/relationships" id="256" r:id="Rfa28713b28ad424f"/>
    <p:sldId xmlns:r="http://schemas.openxmlformats.org/officeDocument/2006/relationships" id="257" r:id="R5393f117d2734c78"/>
    <p:sldId xmlns:r="http://schemas.openxmlformats.org/officeDocument/2006/relationships" id="258" r:id="R04848f9557f64d50"/>
    <p:sldId xmlns:r="http://schemas.openxmlformats.org/officeDocument/2006/relationships" id="259" r:id="Rb0debb56ccd64528"/>
    <p:sldId xmlns:r="http://schemas.openxmlformats.org/officeDocument/2006/relationships" id="260" r:id="R7bee73a50f94451d"/>
    <p:sldId xmlns:r="http://schemas.openxmlformats.org/officeDocument/2006/relationships" id="261" r:id="Re344d3aab70d4869"/>
    <p:sldId xmlns:r="http://schemas.openxmlformats.org/officeDocument/2006/relationships" id="262" r:id="R47324cc4837d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a869ee8e44e95" /><Relationship Type="http://schemas.openxmlformats.org/officeDocument/2006/relationships/slide" Target="/ppt/slides/slide1.xml" Id="Rfa28713b28ad424f" /><Relationship Type="http://schemas.openxmlformats.org/officeDocument/2006/relationships/slide" Target="/ppt/slides/slide2.xml" Id="R5393f117d2734c78" /><Relationship Type="http://schemas.openxmlformats.org/officeDocument/2006/relationships/slide" Target="/ppt/slides/slide3.xml" Id="R04848f9557f64d50" /><Relationship Type="http://schemas.openxmlformats.org/officeDocument/2006/relationships/slide" Target="/ppt/slides/slide4.xml" Id="Rb0debb56ccd64528" /><Relationship Type="http://schemas.openxmlformats.org/officeDocument/2006/relationships/slide" Target="/ppt/slides/slide5.xml" Id="R7bee73a50f94451d" /><Relationship Type="http://schemas.openxmlformats.org/officeDocument/2006/relationships/slide" Target="/ppt/slides/slide6.xml" Id="Re344d3aab70d4869" /><Relationship Type="http://schemas.openxmlformats.org/officeDocument/2006/relationships/slide" Target="/ppt/slides/slide7.xml" Id="R47324cc4837d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84d4c72f6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4ae2e99d4bde" /><Relationship Type="http://schemas.openxmlformats.org/officeDocument/2006/relationships/theme" Target="/ppt/slideMasters/theme/theme1.xml" Id="R417defcfe3f1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b4ae2e99d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cec3dbbc0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e856d366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4775d955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5ba754b3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c2f60d0c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7a8dade9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5b2db5e7d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HOLDING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ALFRED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Høie, Linneaveien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989 033 611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HOLDING AS</a:t>
            </a:r>
          </a:p>
        </p:txBody>
      </p:sp>
    </p:spTree>
  </p:cSld>
  <p:clrMapOvr>
    <a:masterClrMapping xmlns:a="http://schemas.openxmlformats.org/drawingml/2006/main"/>
  </p:clrMapOvr>
</p:sld>
</file>