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ab403a05e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de38402ee4713"/>
  </p:sldMasterIdLst>
  <p:sldIdLst>
    <p:sldId xmlns:r="http://schemas.openxmlformats.org/officeDocument/2006/relationships" id="256" r:id="Rcea500caeb5e4b64"/>
    <p:sldId xmlns:r="http://schemas.openxmlformats.org/officeDocument/2006/relationships" id="257" r:id="R7a5cffc8536c4c80"/>
    <p:sldId xmlns:r="http://schemas.openxmlformats.org/officeDocument/2006/relationships" id="258" r:id="R9aadfddcd2674a15"/>
    <p:sldId xmlns:r="http://schemas.openxmlformats.org/officeDocument/2006/relationships" id="259" r:id="R1239fde47698467c"/>
    <p:sldId xmlns:r="http://schemas.openxmlformats.org/officeDocument/2006/relationships" id="260" r:id="R913f94e24d784b1e"/>
    <p:sldId xmlns:r="http://schemas.openxmlformats.org/officeDocument/2006/relationships" id="261" r:id="R43da5a62137b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de38402ee4713" /><Relationship Type="http://schemas.openxmlformats.org/officeDocument/2006/relationships/slide" Target="/ppt/slides/slide1.xml" Id="Rcea500caeb5e4b64" /><Relationship Type="http://schemas.openxmlformats.org/officeDocument/2006/relationships/slide" Target="/ppt/slides/slide2.xml" Id="R7a5cffc8536c4c80" /><Relationship Type="http://schemas.openxmlformats.org/officeDocument/2006/relationships/slide" Target="/ppt/slides/slide3.xml" Id="R9aadfddcd2674a15" /><Relationship Type="http://schemas.openxmlformats.org/officeDocument/2006/relationships/slide" Target="/ppt/slides/slide4.xml" Id="R1239fde47698467c" /><Relationship Type="http://schemas.openxmlformats.org/officeDocument/2006/relationships/slide" Target="/ppt/slides/slide5.xml" Id="R913f94e24d784b1e" /><Relationship Type="http://schemas.openxmlformats.org/officeDocument/2006/relationships/slide" Target="/ppt/slides/slide6.xml" Id="R43da5a62137b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d49586095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3a9747844be0" /><Relationship Type="http://schemas.openxmlformats.org/officeDocument/2006/relationships/theme" Target="/ppt/slideMasters/theme/theme1.xml" Id="R65602b9cfae2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13a974784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91601f3ef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5bb5be0840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166b58cf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33b0e0a24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df90ed90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6d503d4da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BECKER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BECKER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200 626 902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759 668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17 590 365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89 496 867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Becker, Lørenveien 44A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line@beckeras.no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www.beckeras.no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