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d872cf39fa4b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8a3924a3f7405b"/>
  </p:sldMasterIdLst>
  <p:sldIdLst>
    <p:sldId xmlns:r="http://schemas.openxmlformats.org/officeDocument/2006/relationships" id="256" r:id="R88c2e8160ec946ba"/>
    <p:sldId xmlns:r="http://schemas.openxmlformats.org/officeDocument/2006/relationships" id="257" r:id="R425cf260bf314558"/>
    <p:sldId xmlns:r="http://schemas.openxmlformats.org/officeDocument/2006/relationships" id="258" r:id="R4c8651fde4084687"/>
    <p:sldId xmlns:r="http://schemas.openxmlformats.org/officeDocument/2006/relationships" id="259" r:id="R972a5f29b1674f33"/>
    <p:sldId xmlns:r="http://schemas.openxmlformats.org/officeDocument/2006/relationships" id="260" r:id="Rb1e435d74be541c8"/>
    <p:sldId xmlns:r="http://schemas.openxmlformats.org/officeDocument/2006/relationships" id="261" r:id="R2cb662dc3e044636"/>
    <p:sldId xmlns:r="http://schemas.openxmlformats.org/officeDocument/2006/relationships" id="262" r:id="R37fa47cdfdf743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8a3924a3f7405b" /><Relationship Type="http://schemas.openxmlformats.org/officeDocument/2006/relationships/slide" Target="/ppt/slides/slide1.xml" Id="R88c2e8160ec946ba" /><Relationship Type="http://schemas.openxmlformats.org/officeDocument/2006/relationships/slide" Target="/ppt/slides/slide2.xml" Id="R425cf260bf314558" /><Relationship Type="http://schemas.openxmlformats.org/officeDocument/2006/relationships/slide" Target="/ppt/slides/slide3.xml" Id="R4c8651fde4084687" /><Relationship Type="http://schemas.openxmlformats.org/officeDocument/2006/relationships/slide" Target="/ppt/slides/slide4.xml" Id="R972a5f29b1674f33" /><Relationship Type="http://schemas.openxmlformats.org/officeDocument/2006/relationships/slide" Target="/ppt/slides/slide5.xml" Id="Rb1e435d74be541c8" /><Relationship Type="http://schemas.openxmlformats.org/officeDocument/2006/relationships/slide" Target="/ppt/slides/slide6.xml" Id="R2cb662dc3e044636" /><Relationship Type="http://schemas.openxmlformats.org/officeDocument/2006/relationships/slide" Target="/ppt/slides/slide7.xml" Id="R37fa47cdfdf743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c52bb7e53042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4cdd97c4f4f9b" /><Relationship Type="http://schemas.openxmlformats.org/officeDocument/2006/relationships/theme" Target="/ppt/slideMasters/theme/theme1.xml" Id="Ra957ec0d2a4b4a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14cdd97c4f4f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cde796cad42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b41a55e8042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10124013f4e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2e8f2dc794a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42973f6bb4b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e5563faf144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0c70062524a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LHS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LHS HOLDING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−166 621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5 489 171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64 550 151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66 217 489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HOLTER-SØRENSEN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HOLTER-SØRENSEN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Øvrevollveien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989 034 812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LHS HOLDING AS</a:t>
            </a:r>
          </a:p>
        </p:txBody>
      </p:sp>
    </p:spTree>
  </p:cSld>
  <p:clrMapOvr>
    <a:masterClrMapping xmlns:a="http://schemas.openxmlformats.org/drawingml/2006/main"/>
  </p:clrMapOvr>
</p:sld>
</file>