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2931aeb86445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38a23fe5d4d7b"/>
  </p:sldMasterIdLst>
  <p:sldIdLst>
    <p:sldId xmlns:r="http://schemas.openxmlformats.org/officeDocument/2006/relationships" id="256" r:id="R1986f686c6cd461e"/>
    <p:sldId xmlns:r="http://schemas.openxmlformats.org/officeDocument/2006/relationships" id="257" r:id="R6ff18396d5dc4769"/>
    <p:sldId xmlns:r="http://schemas.openxmlformats.org/officeDocument/2006/relationships" id="258" r:id="R5751f43b48d243b0"/>
    <p:sldId xmlns:r="http://schemas.openxmlformats.org/officeDocument/2006/relationships" id="259" r:id="Rd86f21019e044dc6"/>
    <p:sldId xmlns:r="http://schemas.openxmlformats.org/officeDocument/2006/relationships" id="260" r:id="Rd48dd62dcdb649f2"/>
    <p:sldId xmlns:r="http://schemas.openxmlformats.org/officeDocument/2006/relationships" id="261" r:id="R7d79095ebac04362"/>
    <p:sldId xmlns:r="http://schemas.openxmlformats.org/officeDocument/2006/relationships" id="262" r:id="Rc88cf7d4fef8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38a23fe5d4d7b" /><Relationship Type="http://schemas.openxmlformats.org/officeDocument/2006/relationships/slide" Target="/ppt/slides/slide1.xml" Id="R1986f686c6cd461e" /><Relationship Type="http://schemas.openxmlformats.org/officeDocument/2006/relationships/slide" Target="/ppt/slides/slide2.xml" Id="R6ff18396d5dc4769" /><Relationship Type="http://schemas.openxmlformats.org/officeDocument/2006/relationships/slide" Target="/ppt/slides/slide3.xml" Id="R5751f43b48d243b0" /><Relationship Type="http://schemas.openxmlformats.org/officeDocument/2006/relationships/slide" Target="/ppt/slides/slide4.xml" Id="Rd86f21019e044dc6" /><Relationship Type="http://schemas.openxmlformats.org/officeDocument/2006/relationships/slide" Target="/ppt/slides/slide5.xml" Id="Rd48dd62dcdb649f2" /><Relationship Type="http://schemas.openxmlformats.org/officeDocument/2006/relationships/slide" Target="/ppt/slides/slide6.xml" Id="R7d79095ebac04362" /><Relationship Type="http://schemas.openxmlformats.org/officeDocument/2006/relationships/slide" Target="/ppt/slides/slide7.xml" Id="Rc88cf7d4fef8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a20f0517144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7e91cdeae495a" /><Relationship Type="http://schemas.openxmlformats.org/officeDocument/2006/relationships/theme" Target="/ppt/slideMasters/theme/theme1.xml" Id="R4dc3998c53b846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7e91cdeae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4346bfc2f4d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b66fb0db7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3b7dad7f247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898fe8713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c0e24a099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77b5cc3f43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8cc3c14be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&amp;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&amp; A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11 388 944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HOLTER-SØRENSEN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HOLTER-SØRENSEN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Ringstabekkveien 67B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HOLDING AS</a:t>
            </a:r>
          </a:p>
        </p:txBody>
      </p:sp>
    </p:spTree>
  </p:cSld>
  <p:clrMapOvr>
    <a:masterClrMapping xmlns:a="http://schemas.openxmlformats.org/drawingml/2006/main"/>
  </p:clrMapOvr>
</p:sld>
</file>