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4b2bd9e06f46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351128557f41b9"/>
  </p:sldMasterIdLst>
  <p:sldIdLst>
    <p:sldId xmlns:r="http://schemas.openxmlformats.org/officeDocument/2006/relationships" id="256" r:id="R55d1b2899c9c4847"/>
    <p:sldId xmlns:r="http://schemas.openxmlformats.org/officeDocument/2006/relationships" id="257" r:id="R5a6cfea9b2c04d78"/>
    <p:sldId xmlns:r="http://schemas.openxmlformats.org/officeDocument/2006/relationships" id="258" r:id="R3e3f8450bd344b63"/>
    <p:sldId xmlns:r="http://schemas.openxmlformats.org/officeDocument/2006/relationships" id="259" r:id="R3f090930a3054be2"/>
    <p:sldId xmlns:r="http://schemas.openxmlformats.org/officeDocument/2006/relationships" id="260" r:id="R802dca7510a040a5"/>
    <p:sldId xmlns:r="http://schemas.openxmlformats.org/officeDocument/2006/relationships" id="261" r:id="Rbf45943be02e4f8e"/>
    <p:sldId xmlns:r="http://schemas.openxmlformats.org/officeDocument/2006/relationships" id="262" r:id="Rcebd5250dbd744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51128557f41b9" /><Relationship Type="http://schemas.openxmlformats.org/officeDocument/2006/relationships/slide" Target="/ppt/slides/slide1.xml" Id="R55d1b2899c9c4847" /><Relationship Type="http://schemas.openxmlformats.org/officeDocument/2006/relationships/slide" Target="/ppt/slides/slide2.xml" Id="R5a6cfea9b2c04d78" /><Relationship Type="http://schemas.openxmlformats.org/officeDocument/2006/relationships/slide" Target="/ppt/slides/slide3.xml" Id="R3e3f8450bd344b63" /><Relationship Type="http://schemas.openxmlformats.org/officeDocument/2006/relationships/slide" Target="/ppt/slides/slide4.xml" Id="R3f090930a3054be2" /><Relationship Type="http://schemas.openxmlformats.org/officeDocument/2006/relationships/slide" Target="/ppt/slides/slide5.xml" Id="R802dca7510a040a5" /><Relationship Type="http://schemas.openxmlformats.org/officeDocument/2006/relationships/slide" Target="/ppt/slides/slide6.xml" Id="Rbf45943be02e4f8e" /><Relationship Type="http://schemas.openxmlformats.org/officeDocument/2006/relationships/slide" Target="/ppt/slides/slide7.xml" Id="Rcebd5250dbd744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e68f49ad8649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934f5ac7b4ab7" /><Relationship Type="http://schemas.openxmlformats.org/officeDocument/2006/relationships/theme" Target="/ppt/slideMasters/theme/theme1.xml" Id="R2f477a2e457444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e934f5ac7b4a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af8b72a8944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3975354814b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9fe67f41b4b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1a24f01a64c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caf8b7eb04b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8883b1b8740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c6d4768ac49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OVESEN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OVESEN HOLDING AS ble etablert [år] og holder til i Sørreisa.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6 844 312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60 875 095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61 286 422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OVESEN OLE ALFRED ROLF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OVESEN ODIN ANDREAS L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OVESEN OLE ALFRED ROLF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Bakkejord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9310 Sørreisa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989 035 517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OVESEN HOLDING AS</a:t>
            </a:r>
          </a:p>
        </p:txBody>
      </p:sp>
    </p:spTree>
  </p:cSld>
  <p:clrMapOvr>
    <a:masterClrMapping xmlns:a="http://schemas.openxmlformats.org/drawingml/2006/main"/>
  </p:clrMapOvr>
</p:sld>
</file>