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771581353c4f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dcf2cf51024b65"/>
  </p:sldMasterIdLst>
  <p:sldIdLst>
    <p:sldId xmlns:r="http://schemas.openxmlformats.org/officeDocument/2006/relationships" id="256" r:id="Rdff7d79d62b84cdf"/>
    <p:sldId xmlns:r="http://schemas.openxmlformats.org/officeDocument/2006/relationships" id="257" r:id="R0794d93b2ec94917"/>
    <p:sldId xmlns:r="http://schemas.openxmlformats.org/officeDocument/2006/relationships" id="258" r:id="R159815abf74a4433"/>
    <p:sldId xmlns:r="http://schemas.openxmlformats.org/officeDocument/2006/relationships" id="259" r:id="R9fde88487fd54f85"/>
    <p:sldId xmlns:r="http://schemas.openxmlformats.org/officeDocument/2006/relationships" id="260" r:id="R33d390f1bbdb43fc"/>
    <p:sldId xmlns:r="http://schemas.openxmlformats.org/officeDocument/2006/relationships" id="261" r:id="Ra42ddff0ca0c4ea1"/>
    <p:sldId xmlns:r="http://schemas.openxmlformats.org/officeDocument/2006/relationships" id="262" r:id="R34c4a4cd106842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dcf2cf51024b65" /><Relationship Type="http://schemas.openxmlformats.org/officeDocument/2006/relationships/slide" Target="/ppt/slides/slide1.xml" Id="Rdff7d79d62b84cdf" /><Relationship Type="http://schemas.openxmlformats.org/officeDocument/2006/relationships/slide" Target="/ppt/slides/slide2.xml" Id="R0794d93b2ec94917" /><Relationship Type="http://schemas.openxmlformats.org/officeDocument/2006/relationships/slide" Target="/ppt/slides/slide3.xml" Id="R159815abf74a4433" /><Relationship Type="http://schemas.openxmlformats.org/officeDocument/2006/relationships/slide" Target="/ppt/slides/slide4.xml" Id="R9fde88487fd54f85" /><Relationship Type="http://schemas.openxmlformats.org/officeDocument/2006/relationships/slide" Target="/ppt/slides/slide5.xml" Id="R33d390f1bbdb43fc" /><Relationship Type="http://schemas.openxmlformats.org/officeDocument/2006/relationships/slide" Target="/ppt/slides/slide6.xml" Id="Ra42ddff0ca0c4ea1" /><Relationship Type="http://schemas.openxmlformats.org/officeDocument/2006/relationships/slide" Target="/ppt/slides/slide7.xml" Id="R34c4a4cd106842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938c619ebd46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45b24dc844f03" /><Relationship Type="http://schemas.openxmlformats.org/officeDocument/2006/relationships/theme" Target="/ppt/slideMasters/theme/theme1.xml" Id="R6e8bb475fe5447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745b24dc844f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bb23f5a4c4a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c1d21a0de4f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7181edfd14c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8ef21d93443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dacb1f95542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8fa61671f46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43fe7933049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NESBU AS ble etablert [år] og holder til i Sørreisa.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−189 620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11 243 061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45 587 581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45 723 172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OVESEN TOR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9310 Sørreisa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86 20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989 035 576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AS</a:t>
            </a:r>
          </a:p>
        </p:txBody>
      </p:sp>
    </p:spTree>
  </p:cSld>
  <p:clrMapOvr>
    <a:masterClrMapping xmlns:a="http://schemas.openxmlformats.org/drawingml/2006/main"/>
  </p:clrMapOvr>
</p:sld>
</file>