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41462553054d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ef8e3aa94145dc"/>
  </p:sldMasterIdLst>
  <p:sldIdLst>
    <p:sldId xmlns:r="http://schemas.openxmlformats.org/officeDocument/2006/relationships" id="256" r:id="Rae91919ea7bd48da"/>
    <p:sldId xmlns:r="http://schemas.openxmlformats.org/officeDocument/2006/relationships" id="257" r:id="Rae72859082e341c3"/>
    <p:sldId xmlns:r="http://schemas.openxmlformats.org/officeDocument/2006/relationships" id="258" r:id="Rf5b092ee0bbd4ee1"/>
    <p:sldId xmlns:r="http://schemas.openxmlformats.org/officeDocument/2006/relationships" id="259" r:id="R4c7a769c73044b58"/>
    <p:sldId xmlns:r="http://schemas.openxmlformats.org/officeDocument/2006/relationships" id="260" r:id="R2ad7d7b027744dfc"/>
    <p:sldId xmlns:r="http://schemas.openxmlformats.org/officeDocument/2006/relationships" id="261" r:id="R998ca626ae3c442b"/>
    <p:sldId xmlns:r="http://schemas.openxmlformats.org/officeDocument/2006/relationships" id="262" r:id="Rf6f089eea79649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f8e3aa94145dc" /><Relationship Type="http://schemas.openxmlformats.org/officeDocument/2006/relationships/slide" Target="/ppt/slides/slide1.xml" Id="Rae91919ea7bd48da" /><Relationship Type="http://schemas.openxmlformats.org/officeDocument/2006/relationships/slide" Target="/ppt/slides/slide2.xml" Id="Rae72859082e341c3" /><Relationship Type="http://schemas.openxmlformats.org/officeDocument/2006/relationships/slide" Target="/ppt/slides/slide3.xml" Id="Rf5b092ee0bbd4ee1" /><Relationship Type="http://schemas.openxmlformats.org/officeDocument/2006/relationships/slide" Target="/ppt/slides/slide4.xml" Id="R4c7a769c73044b58" /><Relationship Type="http://schemas.openxmlformats.org/officeDocument/2006/relationships/slide" Target="/ppt/slides/slide5.xml" Id="R2ad7d7b027744dfc" /><Relationship Type="http://schemas.openxmlformats.org/officeDocument/2006/relationships/slide" Target="/ppt/slides/slide6.xml" Id="R998ca626ae3c442b" /><Relationship Type="http://schemas.openxmlformats.org/officeDocument/2006/relationships/slide" Target="/ppt/slides/slide7.xml" Id="Rf6f089eea79649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8ea9347d8a41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d35d6dd824a6d" /><Relationship Type="http://schemas.openxmlformats.org/officeDocument/2006/relationships/theme" Target="/ppt/slideMasters/theme/theme1.xml" Id="R0f49218a90b748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fd35d6dd824a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e2cad9c254f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b54bb43be47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60bbb7a1945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1d9947b2240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01604be8a4d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5037cbfcc4a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3a6761aa443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INVEKS AS ble etablert [år] og holder til i Lena.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7 099 052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7 135 713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HÅVARD BLIKSETH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Slettavegen 127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2850 Lena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989 035 940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INVEKS AS</a:t>
            </a:r>
          </a:p>
        </p:txBody>
      </p:sp>
    </p:spTree>
  </p:cSld>
  <p:clrMapOvr>
    <a:masterClrMapping xmlns:a="http://schemas.openxmlformats.org/drawingml/2006/main"/>
  </p:clrMapOvr>
</p:sld>
</file>