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17d10f138746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7e16df4e344f6b"/>
  </p:sldMasterIdLst>
  <p:sldIdLst>
    <p:sldId xmlns:r="http://schemas.openxmlformats.org/officeDocument/2006/relationships" id="256" r:id="Rb7586deed489449e"/>
    <p:sldId xmlns:r="http://schemas.openxmlformats.org/officeDocument/2006/relationships" id="257" r:id="Rf32903576a314362"/>
    <p:sldId xmlns:r="http://schemas.openxmlformats.org/officeDocument/2006/relationships" id="258" r:id="R27cf3f35176a4159"/>
    <p:sldId xmlns:r="http://schemas.openxmlformats.org/officeDocument/2006/relationships" id="259" r:id="R21b70ef1e0e34bdc"/>
    <p:sldId xmlns:r="http://schemas.openxmlformats.org/officeDocument/2006/relationships" id="260" r:id="Rd0002ec37ad04f42"/>
    <p:sldId xmlns:r="http://schemas.openxmlformats.org/officeDocument/2006/relationships" id="261" r:id="Ra92d1a879fd44b9a"/>
    <p:sldId xmlns:r="http://schemas.openxmlformats.org/officeDocument/2006/relationships" id="262" r:id="R3aad0569434a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e16df4e344f6b" /><Relationship Type="http://schemas.openxmlformats.org/officeDocument/2006/relationships/slide" Target="/ppt/slides/slide1.xml" Id="Rb7586deed489449e" /><Relationship Type="http://schemas.openxmlformats.org/officeDocument/2006/relationships/slide" Target="/ppt/slides/slide2.xml" Id="Rf32903576a314362" /><Relationship Type="http://schemas.openxmlformats.org/officeDocument/2006/relationships/slide" Target="/ppt/slides/slide3.xml" Id="R27cf3f35176a4159" /><Relationship Type="http://schemas.openxmlformats.org/officeDocument/2006/relationships/slide" Target="/ppt/slides/slide4.xml" Id="R21b70ef1e0e34bdc" /><Relationship Type="http://schemas.openxmlformats.org/officeDocument/2006/relationships/slide" Target="/ppt/slides/slide5.xml" Id="Rd0002ec37ad04f42" /><Relationship Type="http://schemas.openxmlformats.org/officeDocument/2006/relationships/slide" Target="/ppt/slides/slide6.xml" Id="Ra92d1a879fd44b9a" /><Relationship Type="http://schemas.openxmlformats.org/officeDocument/2006/relationships/slide" Target="/ppt/slides/slide7.xml" Id="R3aad0569434a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2ea6ccc184c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cc50c2bdf4975" /><Relationship Type="http://schemas.openxmlformats.org/officeDocument/2006/relationships/theme" Target="/ppt/slideMasters/theme/theme1.xml" Id="Rf0f9ab74d29543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5cc50c2bdf49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b957dbbb746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76a2f376944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677db7a584b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683889a024e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d1bb89f4346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4d93e3ded44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13cd2f6b34d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MABOR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9 169 036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255 284 134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266 113 007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ELISE RUGLAND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85 97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989 036 920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MABOR AS</a:t>
            </a:r>
          </a:p>
        </p:txBody>
      </p:sp>
    </p:spTree>
  </p:cSld>
  <p:clrMapOvr>
    <a:masterClrMapping xmlns:a="http://schemas.openxmlformats.org/drawingml/2006/main"/>
  </p:clrMapOvr>
</p:sld>
</file>