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c344d3eb8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4a6e68ca8492a"/>
  </p:sldMasterIdLst>
  <p:sldIdLst>
    <p:sldId xmlns:r="http://schemas.openxmlformats.org/officeDocument/2006/relationships" id="256" r:id="R1311c40ce9c74520"/>
    <p:sldId xmlns:r="http://schemas.openxmlformats.org/officeDocument/2006/relationships" id="257" r:id="R1f20f6f125bd4011"/>
    <p:sldId xmlns:r="http://schemas.openxmlformats.org/officeDocument/2006/relationships" id="258" r:id="R9b8a0781465c4c5c"/>
    <p:sldId xmlns:r="http://schemas.openxmlformats.org/officeDocument/2006/relationships" id="259" r:id="R8698a421a2a34935"/>
    <p:sldId xmlns:r="http://schemas.openxmlformats.org/officeDocument/2006/relationships" id="260" r:id="R72b4713823da49c6"/>
    <p:sldId xmlns:r="http://schemas.openxmlformats.org/officeDocument/2006/relationships" id="261" r:id="Re7fffa3b56df4ae2"/>
    <p:sldId xmlns:r="http://schemas.openxmlformats.org/officeDocument/2006/relationships" id="262" r:id="R539c0c5672c9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4a6e68ca8492a" /><Relationship Type="http://schemas.openxmlformats.org/officeDocument/2006/relationships/slide" Target="/ppt/slides/slide1.xml" Id="R1311c40ce9c74520" /><Relationship Type="http://schemas.openxmlformats.org/officeDocument/2006/relationships/slide" Target="/ppt/slides/slide2.xml" Id="R1f20f6f125bd4011" /><Relationship Type="http://schemas.openxmlformats.org/officeDocument/2006/relationships/slide" Target="/ppt/slides/slide3.xml" Id="R9b8a0781465c4c5c" /><Relationship Type="http://schemas.openxmlformats.org/officeDocument/2006/relationships/slide" Target="/ppt/slides/slide4.xml" Id="R8698a421a2a34935" /><Relationship Type="http://schemas.openxmlformats.org/officeDocument/2006/relationships/slide" Target="/ppt/slides/slide5.xml" Id="R72b4713823da49c6" /><Relationship Type="http://schemas.openxmlformats.org/officeDocument/2006/relationships/slide" Target="/ppt/slides/slide6.xml" Id="Re7fffa3b56df4ae2" /><Relationship Type="http://schemas.openxmlformats.org/officeDocument/2006/relationships/slide" Target="/ppt/slides/slide7.xml" Id="R539c0c5672c9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6e0472a66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4a168e6440fe" /><Relationship Type="http://schemas.openxmlformats.org/officeDocument/2006/relationships/theme" Target="/ppt/slideMasters/theme/theme1.xml" Id="Rf3630454b241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e4a168e64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2dcf3c7fe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49c3ecbc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88332ff3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de0d7463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41ec32c9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140944c12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55a5b401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16 044 056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14 706 449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−4 634 675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198 944 429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199 516 987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PER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HEGE ANDA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TRYGVE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PER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HEGE ANDA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Steingata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trygve@andaholding.no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ANDA HOLDING AS</a:t>
            </a:r>
          </a:p>
        </p:txBody>
      </p:sp>
    </p:spTree>
  </p:cSld>
  <p:clrMapOvr>
    <a:masterClrMapping xmlns:a="http://schemas.openxmlformats.org/drawingml/2006/main"/>
  </p:clrMapOvr>
</p:sld>
</file>