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d640a204d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9a551c3974dbf"/>
  </p:sldMasterIdLst>
  <p:sldIdLst>
    <p:sldId xmlns:r="http://schemas.openxmlformats.org/officeDocument/2006/relationships" id="256" r:id="Rce52d85db2204a7a"/>
    <p:sldId xmlns:r="http://schemas.openxmlformats.org/officeDocument/2006/relationships" id="257" r:id="R086f562c47b143c8"/>
    <p:sldId xmlns:r="http://schemas.openxmlformats.org/officeDocument/2006/relationships" id="258" r:id="R23edcc2581d8442c"/>
    <p:sldId xmlns:r="http://schemas.openxmlformats.org/officeDocument/2006/relationships" id="259" r:id="R9294ef30872e4b73"/>
    <p:sldId xmlns:r="http://schemas.openxmlformats.org/officeDocument/2006/relationships" id="260" r:id="R55489a7611464f52"/>
    <p:sldId xmlns:r="http://schemas.openxmlformats.org/officeDocument/2006/relationships" id="261" r:id="R60789f1c1e7441c0"/>
    <p:sldId xmlns:r="http://schemas.openxmlformats.org/officeDocument/2006/relationships" id="262" r:id="R73a4f28f6f2a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9a551c3974dbf" /><Relationship Type="http://schemas.openxmlformats.org/officeDocument/2006/relationships/slide" Target="/ppt/slides/slide1.xml" Id="Rce52d85db2204a7a" /><Relationship Type="http://schemas.openxmlformats.org/officeDocument/2006/relationships/slide" Target="/ppt/slides/slide2.xml" Id="R086f562c47b143c8" /><Relationship Type="http://schemas.openxmlformats.org/officeDocument/2006/relationships/slide" Target="/ppt/slides/slide3.xml" Id="R23edcc2581d8442c" /><Relationship Type="http://schemas.openxmlformats.org/officeDocument/2006/relationships/slide" Target="/ppt/slides/slide4.xml" Id="R9294ef30872e4b73" /><Relationship Type="http://schemas.openxmlformats.org/officeDocument/2006/relationships/slide" Target="/ppt/slides/slide5.xml" Id="R55489a7611464f52" /><Relationship Type="http://schemas.openxmlformats.org/officeDocument/2006/relationships/slide" Target="/ppt/slides/slide6.xml" Id="R60789f1c1e7441c0" /><Relationship Type="http://schemas.openxmlformats.org/officeDocument/2006/relationships/slide" Target="/ppt/slides/slide7.xml" Id="R73a4f28f6f2a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089b173c5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0009071a40bb" /><Relationship Type="http://schemas.openxmlformats.org/officeDocument/2006/relationships/theme" Target="/ppt/slideMasters/theme/theme1.xml" Id="R56997b150ef947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d0009071a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967da2160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c0a70be9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0df1b7c3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545a84ac0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6dc93404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8323b24be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74b215e72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EIKESKOGEN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EIKESKOGEN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5 469 573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14 158 430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SKJOLD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Gullstølslien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5153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EIKESKOGEN AS</a:t>
            </a:r>
          </a:p>
        </p:txBody>
      </p:sp>
    </p:spTree>
  </p:cSld>
  <p:clrMapOvr>
    <a:masterClrMapping xmlns:a="http://schemas.openxmlformats.org/drawingml/2006/main"/>
  </p:clrMapOvr>
</p:sld>
</file>