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7fa19c5c3f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53007ac5c4402"/>
  </p:sldMasterIdLst>
  <p:sldIdLst>
    <p:sldId xmlns:r="http://schemas.openxmlformats.org/officeDocument/2006/relationships" id="256" r:id="R1830668f71844932"/>
    <p:sldId xmlns:r="http://schemas.openxmlformats.org/officeDocument/2006/relationships" id="257" r:id="Rdfd0fc6cf0eb4e2a"/>
    <p:sldId xmlns:r="http://schemas.openxmlformats.org/officeDocument/2006/relationships" id="258" r:id="Rf6a30bd662a8421f"/>
    <p:sldId xmlns:r="http://schemas.openxmlformats.org/officeDocument/2006/relationships" id="259" r:id="Raf021612a11d4e6a"/>
    <p:sldId xmlns:r="http://schemas.openxmlformats.org/officeDocument/2006/relationships" id="260" r:id="R4d6007ae64d645c1"/>
    <p:sldId xmlns:r="http://schemas.openxmlformats.org/officeDocument/2006/relationships" id="261" r:id="R0bf774c252384d74"/>
    <p:sldId xmlns:r="http://schemas.openxmlformats.org/officeDocument/2006/relationships" id="262" r:id="R1a30c66d0dcb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53007ac5c4402" /><Relationship Type="http://schemas.openxmlformats.org/officeDocument/2006/relationships/slide" Target="/ppt/slides/slide1.xml" Id="R1830668f71844932" /><Relationship Type="http://schemas.openxmlformats.org/officeDocument/2006/relationships/slide" Target="/ppt/slides/slide2.xml" Id="Rdfd0fc6cf0eb4e2a" /><Relationship Type="http://schemas.openxmlformats.org/officeDocument/2006/relationships/slide" Target="/ppt/slides/slide3.xml" Id="Rf6a30bd662a8421f" /><Relationship Type="http://schemas.openxmlformats.org/officeDocument/2006/relationships/slide" Target="/ppt/slides/slide4.xml" Id="Raf021612a11d4e6a" /><Relationship Type="http://schemas.openxmlformats.org/officeDocument/2006/relationships/slide" Target="/ppt/slides/slide5.xml" Id="R4d6007ae64d645c1" /><Relationship Type="http://schemas.openxmlformats.org/officeDocument/2006/relationships/slide" Target="/ppt/slides/slide6.xml" Id="R0bf774c252384d74" /><Relationship Type="http://schemas.openxmlformats.org/officeDocument/2006/relationships/slide" Target="/ppt/slides/slide7.xml" Id="R1a30c66d0dcb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1ffe71380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8296fa6e747d2" /><Relationship Type="http://schemas.openxmlformats.org/officeDocument/2006/relationships/theme" Target="/ppt/slideMasters/theme/theme1.xml" Id="Ra7059c0e7ced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68296fa6e7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2fd222cf49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4f1bbda2e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855b61ba6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c7f6354c8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8bbf427b8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90c4c12243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d096c62ef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20 951 294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25 212 007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ZAHL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Jernbanekaia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58 87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zahl@zahltransport.no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989 038 001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ZAHL HOLDING AS</a:t>
            </a:r>
          </a:p>
        </p:txBody>
      </p:sp>
    </p:spTree>
  </p:cSld>
  <p:clrMapOvr>
    <a:masterClrMapping xmlns:a="http://schemas.openxmlformats.org/drawingml/2006/main"/>
  </p:clrMapOvr>
</p:sld>
</file>