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8d51971034f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bff81276a647d6"/>
  </p:sldMasterIdLst>
  <p:sldIdLst>
    <p:sldId xmlns:r="http://schemas.openxmlformats.org/officeDocument/2006/relationships" id="256" r:id="R6d9e940ad9e5424b"/>
    <p:sldId xmlns:r="http://schemas.openxmlformats.org/officeDocument/2006/relationships" id="257" r:id="R2a2c37180af34e4b"/>
    <p:sldId xmlns:r="http://schemas.openxmlformats.org/officeDocument/2006/relationships" id="258" r:id="R2187e63576c94f49"/>
    <p:sldId xmlns:r="http://schemas.openxmlformats.org/officeDocument/2006/relationships" id="259" r:id="R832e1704364f4815"/>
    <p:sldId xmlns:r="http://schemas.openxmlformats.org/officeDocument/2006/relationships" id="260" r:id="Rf8404fc2dbfa4607"/>
    <p:sldId xmlns:r="http://schemas.openxmlformats.org/officeDocument/2006/relationships" id="261" r:id="Rb60dbd72fc9a477f"/>
    <p:sldId xmlns:r="http://schemas.openxmlformats.org/officeDocument/2006/relationships" id="262" r:id="R10a1766af94a47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ff81276a647d6" /><Relationship Type="http://schemas.openxmlformats.org/officeDocument/2006/relationships/slide" Target="/ppt/slides/slide1.xml" Id="R6d9e940ad9e5424b" /><Relationship Type="http://schemas.openxmlformats.org/officeDocument/2006/relationships/slide" Target="/ppt/slides/slide2.xml" Id="R2a2c37180af34e4b" /><Relationship Type="http://schemas.openxmlformats.org/officeDocument/2006/relationships/slide" Target="/ppt/slides/slide3.xml" Id="R2187e63576c94f49" /><Relationship Type="http://schemas.openxmlformats.org/officeDocument/2006/relationships/slide" Target="/ppt/slides/slide4.xml" Id="R832e1704364f4815" /><Relationship Type="http://schemas.openxmlformats.org/officeDocument/2006/relationships/slide" Target="/ppt/slides/slide5.xml" Id="Rf8404fc2dbfa4607" /><Relationship Type="http://schemas.openxmlformats.org/officeDocument/2006/relationships/slide" Target="/ppt/slides/slide6.xml" Id="Rb60dbd72fc9a477f" /><Relationship Type="http://schemas.openxmlformats.org/officeDocument/2006/relationships/slide" Target="/ppt/slides/slide7.xml" Id="R10a1766af94a47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033e01281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2f8c382ae4108" /><Relationship Type="http://schemas.openxmlformats.org/officeDocument/2006/relationships/theme" Target="/ppt/slideMasters/theme/theme1.xml" Id="Rcac96d5ed402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72f8c382ae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f52794de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ebf15961d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c814f761341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262036b5d45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112546237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d2b50f064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175a33272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INMA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7 260 978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20 107 284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HVAM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Herumveien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nm@skagenkaien.no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989 038 176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INMA INVEST AS</a:t>
            </a:r>
          </a:p>
        </p:txBody>
      </p:sp>
    </p:spTree>
  </p:cSld>
  <p:clrMapOvr>
    <a:masterClrMapping xmlns:a="http://schemas.openxmlformats.org/drawingml/2006/main"/>
  </p:clrMapOvr>
</p:sld>
</file>