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54547f749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d5dc4a8324ede"/>
  </p:sldMasterIdLst>
  <p:sldIdLst>
    <p:sldId xmlns:r="http://schemas.openxmlformats.org/officeDocument/2006/relationships" id="256" r:id="Rf13b26512c814208"/>
    <p:sldId xmlns:r="http://schemas.openxmlformats.org/officeDocument/2006/relationships" id="257" r:id="R2d8f6b48c6c54823"/>
    <p:sldId xmlns:r="http://schemas.openxmlformats.org/officeDocument/2006/relationships" id="258" r:id="R65db590767c34469"/>
    <p:sldId xmlns:r="http://schemas.openxmlformats.org/officeDocument/2006/relationships" id="259" r:id="R558e431a3671404d"/>
    <p:sldId xmlns:r="http://schemas.openxmlformats.org/officeDocument/2006/relationships" id="260" r:id="R24061db3c989467e"/>
    <p:sldId xmlns:r="http://schemas.openxmlformats.org/officeDocument/2006/relationships" id="261" r:id="Rb8826494aea948cb"/>
    <p:sldId xmlns:r="http://schemas.openxmlformats.org/officeDocument/2006/relationships" id="262" r:id="R13e47d45c4724c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d5dc4a8324ede" /><Relationship Type="http://schemas.openxmlformats.org/officeDocument/2006/relationships/slide" Target="/ppt/slides/slide1.xml" Id="Rf13b26512c814208" /><Relationship Type="http://schemas.openxmlformats.org/officeDocument/2006/relationships/slide" Target="/ppt/slides/slide2.xml" Id="R2d8f6b48c6c54823" /><Relationship Type="http://schemas.openxmlformats.org/officeDocument/2006/relationships/slide" Target="/ppt/slides/slide3.xml" Id="R65db590767c34469" /><Relationship Type="http://schemas.openxmlformats.org/officeDocument/2006/relationships/slide" Target="/ppt/slides/slide4.xml" Id="R558e431a3671404d" /><Relationship Type="http://schemas.openxmlformats.org/officeDocument/2006/relationships/slide" Target="/ppt/slides/slide5.xml" Id="R24061db3c989467e" /><Relationship Type="http://schemas.openxmlformats.org/officeDocument/2006/relationships/slide" Target="/ppt/slides/slide6.xml" Id="Rb8826494aea948cb" /><Relationship Type="http://schemas.openxmlformats.org/officeDocument/2006/relationships/slide" Target="/ppt/slides/slide7.xml" Id="R13e47d45c4724c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ec02ec839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689e00aac46d1" /><Relationship Type="http://schemas.openxmlformats.org/officeDocument/2006/relationships/theme" Target="/ppt/slideMasters/theme/theme1.xml" Id="R388e1b6441a84d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e689e00aac46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8078aedb6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999ba809a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90fe46c2f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8f0db74e44a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0011afda54f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778c2dfb547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34ecf8d6a4c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SKAVAK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SKAVAK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218 299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15 187 614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15 221 842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FRODE VAKSVIK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Frode Vaksvik, Fridtjof Nansens vei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j.frode.vaksvik@gmail.com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989 038 192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SKAVAK INVEST AS</a:t>
            </a:r>
          </a:p>
        </p:txBody>
      </p:sp>
    </p:spTree>
  </p:cSld>
  <p:clrMapOvr>
    <a:masterClrMapping xmlns:a="http://schemas.openxmlformats.org/drawingml/2006/main"/>
  </p:clrMapOvr>
</p:sld>
</file>