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7b093c375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9c256d1aa4c27"/>
  </p:sldMasterIdLst>
  <p:sldIdLst>
    <p:sldId xmlns:r="http://schemas.openxmlformats.org/officeDocument/2006/relationships" id="256" r:id="R08581e7aab214a55"/>
    <p:sldId xmlns:r="http://schemas.openxmlformats.org/officeDocument/2006/relationships" id="257" r:id="R2b185ef537e145d0"/>
    <p:sldId xmlns:r="http://schemas.openxmlformats.org/officeDocument/2006/relationships" id="258" r:id="R28a8ddee8e36477b"/>
    <p:sldId xmlns:r="http://schemas.openxmlformats.org/officeDocument/2006/relationships" id="259" r:id="R5f00b5cab73d4c4e"/>
    <p:sldId xmlns:r="http://schemas.openxmlformats.org/officeDocument/2006/relationships" id="260" r:id="Rbc479f5a204e4550"/>
    <p:sldId xmlns:r="http://schemas.openxmlformats.org/officeDocument/2006/relationships" id="261" r:id="R27aa107be6ce4ccd"/>
    <p:sldId xmlns:r="http://schemas.openxmlformats.org/officeDocument/2006/relationships" id="262" r:id="R7cacffc1428d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9c256d1aa4c27" /><Relationship Type="http://schemas.openxmlformats.org/officeDocument/2006/relationships/slide" Target="/ppt/slides/slide1.xml" Id="R08581e7aab214a55" /><Relationship Type="http://schemas.openxmlformats.org/officeDocument/2006/relationships/slide" Target="/ppt/slides/slide2.xml" Id="R2b185ef537e145d0" /><Relationship Type="http://schemas.openxmlformats.org/officeDocument/2006/relationships/slide" Target="/ppt/slides/slide3.xml" Id="R28a8ddee8e36477b" /><Relationship Type="http://schemas.openxmlformats.org/officeDocument/2006/relationships/slide" Target="/ppt/slides/slide4.xml" Id="R5f00b5cab73d4c4e" /><Relationship Type="http://schemas.openxmlformats.org/officeDocument/2006/relationships/slide" Target="/ppt/slides/slide5.xml" Id="Rbc479f5a204e4550" /><Relationship Type="http://schemas.openxmlformats.org/officeDocument/2006/relationships/slide" Target="/ppt/slides/slide6.xml" Id="R27aa107be6ce4ccd" /><Relationship Type="http://schemas.openxmlformats.org/officeDocument/2006/relationships/slide" Target="/ppt/slides/slide7.xml" Id="R7cacffc1428d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512a7a92246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35651109541f5" /><Relationship Type="http://schemas.openxmlformats.org/officeDocument/2006/relationships/theme" Target="/ppt/slideMasters/theme/theme1.xml" Id="R37adcb3127cd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356511095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49e087086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b72e58af1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5cdd25a74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6eabfb9a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12d315846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cc46db254f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ab11651bf40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ØMF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ØMF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88 435 000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2 759 596 000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3 006 270 000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ØIVIND FJELD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ØIVIND FJELD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989 041 398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HOLDING AS</a:t>
            </a:r>
          </a:p>
        </p:txBody>
      </p:sp>
    </p:spTree>
  </p:cSld>
  <p:clrMapOvr>
    <a:masterClrMapping xmlns:a="http://schemas.openxmlformats.org/drawingml/2006/main"/>
  </p:clrMapOvr>
</p:sld>
</file>