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d94dea6ca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72ae4f4994634"/>
  </p:sldMasterIdLst>
  <p:sldIdLst>
    <p:sldId xmlns:r="http://schemas.openxmlformats.org/officeDocument/2006/relationships" id="256" r:id="R72b55d7b45474d3c"/>
    <p:sldId xmlns:r="http://schemas.openxmlformats.org/officeDocument/2006/relationships" id="257" r:id="R40784413dd374c62"/>
    <p:sldId xmlns:r="http://schemas.openxmlformats.org/officeDocument/2006/relationships" id="258" r:id="R690f608095064aa9"/>
    <p:sldId xmlns:r="http://schemas.openxmlformats.org/officeDocument/2006/relationships" id="259" r:id="R000ed069bde24563"/>
    <p:sldId xmlns:r="http://schemas.openxmlformats.org/officeDocument/2006/relationships" id="260" r:id="Rb6822ba380b547b4"/>
    <p:sldId xmlns:r="http://schemas.openxmlformats.org/officeDocument/2006/relationships" id="261" r:id="R65d26750adf24be6"/>
    <p:sldId xmlns:r="http://schemas.openxmlformats.org/officeDocument/2006/relationships" id="262" r:id="R8a3f5e54522a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72ae4f4994634" /><Relationship Type="http://schemas.openxmlformats.org/officeDocument/2006/relationships/slide" Target="/ppt/slides/slide1.xml" Id="R72b55d7b45474d3c" /><Relationship Type="http://schemas.openxmlformats.org/officeDocument/2006/relationships/slide" Target="/ppt/slides/slide2.xml" Id="R40784413dd374c62" /><Relationship Type="http://schemas.openxmlformats.org/officeDocument/2006/relationships/slide" Target="/ppt/slides/slide3.xml" Id="R690f608095064aa9" /><Relationship Type="http://schemas.openxmlformats.org/officeDocument/2006/relationships/slide" Target="/ppt/slides/slide4.xml" Id="R000ed069bde24563" /><Relationship Type="http://schemas.openxmlformats.org/officeDocument/2006/relationships/slide" Target="/ppt/slides/slide5.xml" Id="Rb6822ba380b547b4" /><Relationship Type="http://schemas.openxmlformats.org/officeDocument/2006/relationships/slide" Target="/ppt/slides/slide6.xml" Id="R65d26750adf24be6" /><Relationship Type="http://schemas.openxmlformats.org/officeDocument/2006/relationships/slide" Target="/ppt/slides/slide7.xml" Id="R8a3f5e54522a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cbd2c8ea8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e3d7965e44da" /><Relationship Type="http://schemas.openxmlformats.org/officeDocument/2006/relationships/theme" Target="/ppt/slideMasters/theme/theme1.xml" Id="R506020b7ae45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6e3d7965e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a66e9c65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971937c2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fcf1494f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d422a7a2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4c80649ef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0ccc06c8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7c1822d4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TAKSTFIRMA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TAKSTFIRMA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BROVOLL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Måsan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989 041 592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TAKSTFIRMA AS</a:t>
            </a:r>
          </a:p>
        </p:txBody>
      </p:sp>
    </p:spTree>
  </p:cSld>
  <p:clrMapOvr>
    <a:masterClrMapping xmlns:a="http://schemas.openxmlformats.org/drawingml/2006/main"/>
  </p:clrMapOvr>
</p:sld>
</file>