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6c89756fc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b415fadc24e08"/>
  </p:sldMasterIdLst>
  <p:sldIdLst>
    <p:sldId xmlns:r="http://schemas.openxmlformats.org/officeDocument/2006/relationships" id="256" r:id="Rb40d231b3cee41e6"/>
    <p:sldId xmlns:r="http://schemas.openxmlformats.org/officeDocument/2006/relationships" id="257" r:id="R4f03e9882b024b6a"/>
    <p:sldId xmlns:r="http://schemas.openxmlformats.org/officeDocument/2006/relationships" id="258" r:id="R1703c6db01654832"/>
    <p:sldId xmlns:r="http://schemas.openxmlformats.org/officeDocument/2006/relationships" id="259" r:id="R245ea5ce344a45a1"/>
    <p:sldId xmlns:r="http://schemas.openxmlformats.org/officeDocument/2006/relationships" id="260" r:id="Re90866f2ca7547e7"/>
    <p:sldId xmlns:r="http://schemas.openxmlformats.org/officeDocument/2006/relationships" id="261" r:id="Rc3e7060620114afd"/>
    <p:sldId xmlns:r="http://schemas.openxmlformats.org/officeDocument/2006/relationships" id="262" r:id="Rc8303ec6211d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b415fadc24e08" /><Relationship Type="http://schemas.openxmlformats.org/officeDocument/2006/relationships/slide" Target="/ppt/slides/slide1.xml" Id="Rb40d231b3cee41e6" /><Relationship Type="http://schemas.openxmlformats.org/officeDocument/2006/relationships/slide" Target="/ppt/slides/slide2.xml" Id="R4f03e9882b024b6a" /><Relationship Type="http://schemas.openxmlformats.org/officeDocument/2006/relationships/slide" Target="/ppt/slides/slide3.xml" Id="R1703c6db01654832" /><Relationship Type="http://schemas.openxmlformats.org/officeDocument/2006/relationships/slide" Target="/ppt/slides/slide4.xml" Id="R245ea5ce344a45a1" /><Relationship Type="http://schemas.openxmlformats.org/officeDocument/2006/relationships/slide" Target="/ppt/slides/slide5.xml" Id="Re90866f2ca7547e7" /><Relationship Type="http://schemas.openxmlformats.org/officeDocument/2006/relationships/slide" Target="/ppt/slides/slide6.xml" Id="Rc3e7060620114afd" /><Relationship Type="http://schemas.openxmlformats.org/officeDocument/2006/relationships/slide" Target="/ppt/slides/slide7.xml" Id="Rc8303ec6211d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df1b6ab4e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5e1d6bb249c8" /><Relationship Type="http://schemas.openxmlformats.org/officeDocument/2006/relationships/theme" Target="/ppt/slideMasters/theme/theme1.xml" Id="Rea6d39002cd3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35e1d6bb2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0bc7830c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d4f86544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122806c8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b4e41a31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63a85359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7fcce6ae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aca0947f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43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BEMA HOLDING AS</a:t>
            </a:r>
          </a:p>
        </p:txBody>
      </p:sp>
    </p:spTree>
  </p:cSld>
  <p:clrMapOvr>
    <a:masterClrMapping xmlns:a="http://schemas.openxmlformats.org/drawingml/2006/main"/>
  </p:clrMapOvr>
</p:sld>
</file>