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e5312244244c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1ec0690b664b99"/>
  </p:sldMasterIdLst>
  <p:sldIdLst>
    <p:sldId xmlns:r="http://schemas.openxmlformats.org/officeDocument/2006/relationships" id="256" r:id="Rd246853b709a4ffa"/>
    <p:sldId xmlns:r="http://schemas.openxmlformats.org/officeDocument/2006/relationships" id="257" r:id="Rf062f4a2ab4244ea"/>
    <p:sldId xmlns:r="http://schemas.openxmlformats.org/officeDocument/2006/relationships" id="258" r:id="R97ff0f3c6da94eb1"/>
    <p:sldId xmlns:r="http://schemas.openxmlformats.org/officeDocument/2006/relationships" id="259" r:id="R038f1f3b7dbf4595"/>
    <p:sldId xmlns:r="http://schemas.openxmlformats.org/officeDocument/2006/relationships" id="260" r:id="R796a4cf8ce174dfe"/>
    <p:sldId xmlns:r="http://schemas.openxmlformats.org/officeDocument/2006/relationships" id="261" r:id="Ra6631d4ad4cf4214"/>
    <p:sldId xmlns:r="http://schemas.openxmlformats.org/officeDocument/2006/relationships" id="262" r:id="Re65f3c7d7db54a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1ec0690b664b99" /><Relationship Type="http://schemas.openxmlformats.org/officeDocument/2006/relationships/slide" Target="/ppt/slides/slide1.xml" Id="Rd246853b709a4ffa" /><Relationship Type="http://schemas.openxmlformats.org/officeDocument/2006/relationships/slide" Target="/ppt/slides/slide2.xml" Id="Rf062f4a2ab4244ea" /><Relationship Type="http://schemas.openxmlformats.org/officeDocument/2006/relationships/slide" Target="/ppt/slides/slide3.xml" Id="R97ff0f3c6da94eb1" /><Relationship Type="http://schemas.openxmlformats.org/officeDocument/2006/relationships/slide" Target="/ppt/slides/slide4.xml" Id="R038f1f3b7dbf4595" /><Relationship Type="http://schemas.openxmlformats.org/officeDocument/2006/relationships/slide" Target="/ppt/slides/slide5.xml" Id="R796a4cf8ce174dfe" /><Relationship Type="http://schemas.openxmlformats.org/officeDocument/2006/relationships/slide" Target="/ppt/slides/slide6.xml" Id="Ra6631d4ad4cf4214" /><Relationship Type="http://schemas.openxmlformats.org/officeDocument/2006/relationships/slide" Target="/ppt/slides/slide7.xml" Id="Re65f3c7d7db54a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66d3ba351c43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26b621a6c4be1" /><Relationship Type="http://schemas.openxmlformats.org/officeDocument/2006/relationships/theme" Target="/ppt/slideMasters/theme/theme1.xml" Id="R79151b7466504a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226b621a6c4b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bc0f54a7948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a1a93e8314b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a3294a77c4d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46a6d9a4e40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35a504aff4f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e22b9cd7040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9261f9ef640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VARGEN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VARGEN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2 392 484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26 704 669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29 765 695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 LOUISE WEIDER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VARGEN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Kongleveien 26C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989 042 084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VARGEN INVEST AS</a:t>
            </a:r>
          </a:p>
        </p:txBody>
      </p:sp>
    </p:spTree>
  </p:cSld>
  <p:clrMapOvr>
    <a:masterClrMapping xmlns:a="http://schemas.openxmlformats.org/drawingml/2006/main"/>
  </p:clrMapOvr>
</p:sld>
</file>