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b7f3b2e82d49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d200bd06b5486c"/>
  </p:sldMasterIdLst>
  <p:sldIdLst>
    <p:sldId xmlns:r="http://schemas.openxmlformats.org/officeDocument/2006/relationships" id="256" r:id="R568be36d32564aa6"/>
    <p:sldId xmlns:r="http://schemas.openxmlformats.org/officeDocument/2006/relationships" id="257" r:id="R2d3a2a6f251941bd"/>
    <p:sldId xmlns:r="http://schemas.openxmlformats.org/officeDocument/2006/relationships" id="258" r:id="R24452310a01443c0"/>
    <p:sldId xmlns:r="http://schemas.openxmlformats.org/officeDocument/2006/relationships" id="259" r:id="R5bacd88311614bb7"/>
    <p:sldId xmlns:r="http://schemas.openxmlformats.org/officeDocument/2006/relationships" id="260" r:id="Rc9bb5fb3d7db471f"/>
    <p:sldId xmlns:r="http://schemas.openxmlformats.org/officeDocument/2006/relationships" id="261" r:id="R819414a937ad4c6a"/>
    <p:sldId xmlns:r="http://schemas.openxmlformats.org/officeDocument/2006/relationships" id="262" r:id="R1c32d6e7ecb24d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d200bd06b5486c" /><Relationship Type="http://schemas.openxmlformats.org/officeDocument/2006/relationships/slide" Target="/ppt/slides/slide1.xml" Id="R568be36d32564aa6" /><Relationship Type="http://schemas.openxmlformats.org/officeDocument/2006/relationships/slide" Target="/ppt/slides/slide2.xml" Id="R2d3a2a6f251941bd" /><Relationship Type="http://schemas.openxmlformats.org/officeDocument/2006/relationships/slide" Target="/ppt/slides/slide3.xml" Id="R24452310a01443c0" /><Relationship Type="http://schemas.openxmlformats.org/officeDocument/2006/relationships/slide" Target="/ppt/slides/slide4.xml" Id="R5bacd88311614bb7" /><Relationship Type="http://schemas.openxmlformats.org/officeDocument/2006/relationships/slide" Target="/ppt/slides/slide5.xml" Id="Rc9bb5fb3d7db471f" /><Relationship Type="http://schemas.openxmlformats.org/officeDocument/2006/relationships/slide" Target="/ppt/slides/slide6.xml" Id="R819414a937ad4c6a" /><Relationship Type="http://schemas.openxmlformats.org/officeDocument/2006/relationships/slide" Target="/ppt/slides/slide7.xml" Id="R1c32d6e7ecb24d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04ebbbda8943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b90f9c18cf406f" /><Relationship Type="http://schemas.openxmlformats.org/officeDocument/2006/relationships/theme" Target="/ppt/slideMasters/theme/theme1.xml" Id="R58c220c213a847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b90f9c18cf40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88f6a761514e9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ee006dac7b480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2a9b3e06664a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3192a25fc94ae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b25420875e4a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fe79411ec540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71f6210fa44f7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HØNEFOSS VERKTØIFABRIK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HØNEFOSS VERKTØIFABRIK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HØNEFOSS VERKTØIFABRIK AS ble etablert [år] og holder til i Hønefoss.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HØNEFOSS VERKTØIFABRIK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HØNEFOSS VERKTØIFABRIK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HØNEFOSS VERKTØIFABRIK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499 154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−125 615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5 995 052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21 738 936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23 442 817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HØNEFOSS VERKTØIFABRIK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OTTO ARNTZEN  –  42,0 %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LINDA ARNTZEN  –  29,0 %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OLE-EVEN ARNTZEN  –  29,0 %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HØNEFOSS VERKTØIFABRIK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Hetor Regnskapsservice AS, Storgata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3510 Hønefoss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11 44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post@hvplast.no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989 042 297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HØNEFOSS VERKTØIFABRIK AS</a:t>
            </a:r>
          </a:p>
        </p:txBody>
      </p:sp>
    </p:spTree>
  </p:cSld>
  <p:clrMapOvr>
    <a:masterClrMapping xmlns:a="http://schemas.openxmlformats.org/drawingml/2006/main"/>
  </p:clrMapOvr>
</p:sld>
</file>