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2ceb0e5fc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7fc0762df4cb8"/>
  </p:sldMasterIdLst>
  <p:sldIdLst>
    <p:sldId xmlns:r="http://schemas.openxmlformats.org/officeDocument/2006/relationships" id="256" r:id="Rc6b48645a8b74085"/>
    <p:sldId xmlns:r="http://schemas.openxmlformats.org/officeDocument/2006/relationships" id="257" r:id="Rf0e4f6385aeb43c1"/>
    <p:sldId xmlns:r="http://schemas.openxmlformats.org/officeDocument/2006/relationships" id="258" r:id="R0da5841c2a3f4623"/>
    <p:sldId xmlns:r="http://schemas.openxmlformats.org/officeDocument/2006/relationships" id="259" r:id="Rbb8f92cb871143e3"/>
    <p:sldId xmlns:r="http://schemas.openxmlformats.org/officeDocument/2006/relationships" id="260" r:id="R4275a1a0818b445e"/>
    <p:sldId xmlns:r="http://schemas.openxmlformats.org/officeDocument/2006/relationships" id="261" r:id="Rf6010d56abd445a7"/>
    <p:sldId xmlns:r="http://schemas.openxmlformats.org/officeDocument/2006/relationships" id="262" r:id="Rdf14bc3aa9764c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7fc0762df4cb8" /><Relationship Type="http://schemas.openxmlformats.org/officeDocument/2006/relationships/slide" Target="/ppt/slides/slide1.xml" Id="Rc6b48645a8b74085" /><Relationship Type="http://schemas.openxmlformats.org/officeDocument/2006/relationships/slide" Target="/ppt/slides/slide2.xml" Id="Rf0e4f6385aeb43c1" /><Relationship Type="http://schemas.openxmlformats.org/officeDocument/2006/relationships/slide" Target="/ppt/slides/slide3.xml" Id="R0da5841c2a3f4623" /><Relationship Type="http://schemas.openxmlformats.org/officeDocument/2006/relationships/slide" Target="/ppt/slides/slide4.xml" Id="Rbb8f92cb871143e3" /><Relationship Type="http://schemas.openxmlformats.org/officeDocument/2006/relationships/slide" Target="/ppt/slides/slide5.xml" Id="R4275a1a0818b445e" /><Relationship Type="http://schemas.openxmlformats.org/officeDocument/2006/relationships/slide" Target="/ppt/slides/slide6.xml" Id="Rf6010d56abd445a7" /><Relationship Type="http://schemas.openxmlformats.org/officeDocument/2006/relationships/slide" Target="/ppt/slides/slide7.xml" Id="Rdf14bc3aa9764c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d8fc1c4094a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e9106d8a945be" /><Relationship Type="http://schemas.openxmlformats.org/officeDocument/2006/relationships/theme" Target="/ppt/slideMasters/theme/theme1.xml" Id="R68172e2511db48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ae9106d8a9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d5cdbcbab45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2b8ad881b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8d50af823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32295a5234b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afdfe86c0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29c73ce434d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bd9cfde43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ELEKTROSYSTEMER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ELEKTROSYSTEMER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ELEKTROSYSTEMER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ELEKTROSYSTEMER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ELEKTROSYSTEMER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ELEKTROSYSTEMER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321 659 731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31 754 231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24 377 103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13 900 318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92 149 625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ELEKTROSYSTEMER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ELEKTROSYSTEMER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ELEKTROSYSTEMER AS</a:t>
            </a:r>
          </a:p>
        </p:txBody>
      </p:sp>
    </p:spTree>
  </p:cSld>
  <p:clrMapOvr>
    <a:masterClrMapping xmlns:a="http://schemas.openxmlformats.org/drawingml/2006/main"/>
  </p:clrMapOvr>
</p:sld>
</file>