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ecfb787d7a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8681cbbda8471b"/>
  </p:sldMasterIdLst>
  <p:sldIdLst>
    <p:sldId xmlns:r="http://schemas.openxmlformats.org/officeDocument/2006/relationships" id="256" r:id="R7c8e0414a4874d55"/>
    <p:sldId xmlns:r="http://schemas.openxmlformats.org/officeDocument/2006/relationships" id="257" r:id="R72a00a89930940d8"/>
    <p:sldId xmlns:r="http://schemas.openxmlformats.org/officeDocument/2006/relationships" id="258" r:id="Rb76df6f8c9f744b8"/>
    <p:sldId xmlns:r="http://schemas.openxmlformats.org/officeDocument/2006/relationships" id="259" r:id="R41a4ecccb54147fa"/>
    <p:sldId xmlns:r="http://schemas.openxmlformats.org/officeDocument/2006/relationships" id="260" r:id="Rf7d9f74368b64b9a"/>
    <p:sldId xmlns:r="http://schemas.openxmlformats.org/officeDocument/2006/relationships" id="261" r:id="Ra30fd65fa2144502"/>
    <p:sldId xmlns:r="http://schemas.openxmlformats.org/officeDocument/2006/relationships" id="262" r:id="R9cec42fd799f4d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681cbbda8471b" /><Relationship Type="http://schemas.openxmlformats.org/officeDocument/2006/relationships/slide" Target="/ppt/slides/slide1.xml" Id="R7c8e0414a4874d55" /><Relationship Type="http://schemas.openxmlformats.org/officeDocument/2006/relationships/slide" Target="/ppt/slides/slide2.xml" Id="R72a00a89930940d8" /><Relationship Type="http://schemas.openxmlformats.org/officeDocument/2006/relationships/slide" Target="/ppt/slides/slide3.xml" Id="Rb76df6f8c9f744b8" /><Relationship Type="http://schemas.openxmlformats.org/officeDocument/2006/relationships/slide" Target="/ppt/slides/slide4.xml" Id="R41a4ecccb54147fa" /><Relationship Type="http://schemas.openxmlformats.org/officeDocument/2006/relationships/slide" Target="/ppt/slides/slide5.xml" Id="Rf7d9f74368b64b9a" /><Relationship Type="http://schemas.openxmlformats.org/officeDocument/2006/relationships/slide" Target="/ppt/slides/slide6.xml" Id="Ra30fd65fa2144502" /><Relationship Type="http://schemas.openxmlformats.org/officeDocument/2006/relationships/slide" Target="/ppt/slides/slide7.xml" Id="R9cec42fd799f4d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a3e6d7c11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40e1ec01b43e1" /><Relationship Type="http://schemas.openxmlformats.org/officeDocument/2006/relationships/theme" Target="/ppt/slideMasters/theme/theme1.xml" Id="R97eb53e72e494b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f40e1ec01b43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e7314211f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f4d84414843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f3f52424f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5581c2b3d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5b64eba59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68a9df16249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65e40a5b8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7 955 687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26 781 353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26 862 831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THORSEN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Conmec AS, Brobekkveien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