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ecf91835bd4d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8335e8d1ea4959"/>
  </p:sldMasterIdLst>
  <p:sldIdLst>
    <p:sldId xmlns:r="http://schemas.openxmlformats.org/officeDocument/2006/relationships" id="256" r:id="R0e5b45ad08cb473e"/>
    <p:sldId xmlns:r="http://schemas.openxmlformats.org/officeDocument/2006/relationships" id="257" r:id="R6b4174eb2b09458e"/>
    <p:sldId xmlns:r="http://schemas.openxmlformats.org/officeDocument/2006/relationships" id="258" r:id="R68e90c875a814f1f"/>
    <p:sldId xmlns:r="http://schemas.openxmlformats.org/officeDocument/2006/relationships" id="259" r:id="R36fdf98ca9d74114"/>
    <p:sldId xmlns:r="http://schemas.openxmlformats.org/officeDocument/2006/relationships" id="260" r:id="R0755b828da0d4bed"/>
    <p:sldId xmlns:r="http://schemas.openxmlformats.org/officeDocument/2006/relationships" id="261" r:id="Rfa2b84dc6b57426d"/>
    <p:sldId xmlns:r="http://schemas.openxmlformats.org/officeDocument/2006/relationships" id="262" r:id="R5ce51b42e7a544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8335e8d1ea4959" /><Relationship Type="http://schemas.openxmlformats.org/officeDocument/2006/relationships/slide" Target="/ppt/slides/slide1.xml" Id="R0e5b45ad08cb473e" /><Relationship Type="http://schemas.openxmlformats.org/officeDocument/2006/relationships/slide" Target="/ppt/slides/slide2.xml" Id="R6b4174eb2b09458e" /><Relationship Type="http://schemas.openxmlformats.org/officeDocument/2006/relationships/slide" Target="/ppt/slides/slide3.xml" Id="R68e90c875a814f1f" /><Relationship Type="http://schemas.openxmlformats.org/officeDocument/2006/relationships/slide" Target="/ppt/slides/slide4.xml" Id="R36fdf98ca9d74114" /><Relationship Type="http://schemas.openxmlformats.org/officeDocument/2006/relationships/slide" Target="/ppt/slides/slide5.xml" Id="R0755b828da0d4bed" /><Relationship Type="http://schemas.openxmlformats.org/officeDocument/2006/relationships/slide" Target="/ppt/slides/slide6.xml" Id="Rfa2b84dc6b57426d" /><Relationship Type="http://schemas.openxmlformats.org/officeDocument/2006/relationships/slide" Target="/ppt/slides/slide7.xml" Id="R5ce51b42e7a544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4a061e282e48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34d0656ca4995" /><Relationship Type="http://schemas.openxmlformats.org/officeDocument/2006/relationships/theme" Target="/ppt/slideMasters/theme/theme1.xml" Id="R78c85c3c27f74f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534d0656ca49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5dc922a5e4a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b4e2a8da04c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1493c38554c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e3fd1237740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082e8e64242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60952fdec4d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013fccb6d47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 TRUDVANG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TRUDVANG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TRUDVANG INVEST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TRUDVANG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TRUDVANG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TRUDVANG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−429 301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6 874 213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18 488 123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18 552 919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TRUDVANG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TRUDVANG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TRUDVANG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1464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989 042 696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TRUDVANG INVEST AS</a:t>
            </a:r>
          </a:p>
        </p:txBody>
      </p:sp>
    </p:spTree>
  </p:cSld>
  <p:clrMapOvr>
    <a:masterClrMapping xmlns:a="http://schemas.openxmlformats.org/drawingml/2006/main"/>
  </p:clrMapOvr>
</p:sld>
</file>