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d65b20d9fc4b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7fb07344104ade"/>
  </p:sldMasterIdLst>
  <p:sldIdLst>
    <p:sldId xmlns:r="http://schemas.openxmlformats.org/officeDocument/2006/relationships" id="256" r:id="Ref89d89696be47b1"/>
    <p:sldId xmlns:r="http://schemas.openxmlformats.org/officeDocument/2006/relationships" id="257" r:id="Rb430ed748b204fa1"/>
    <p:sldId xmlns:r="http://schemas.openxmlformats.org/officeDocument/2006/relationships" id="258" r:id="Ra00706e5d3904fce"/>
    <p:sldId xmlns:r="http://schemas.openxmlformats.org/officeDocument/2006/relationships" id="259" r:id="Rf77fcea88ab34022"/>
    <p:sldId xmlns:r="http://schemas.openxmlformats.org/officeDocument/2006/relationships" id="260" r:id="R350006a1b79e4237"/>
    <p:sldId xmlns:r="http://schemas.openxmlformats.org/officeDocument/2006/relationships" id="261" r:id="R98696258f9054cb8"/>
    <p:sldId xmlns:r="http://schemas.openxmlformats.org/officeDocument/2006/relationships" id="262" r:id="Ref29248a794d4c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7fb07344104ade" /><Relationship Type="http://schemas.openxmlformats.org/officeDocument/2006/relationships/slide" Target="/ppt/slides/slide1.xml" Id="Ref89d89696be47b1" /><Relationship Type="http://schemas.openxmlformats.org/officeDocument/2006/relationships/slide" Target="/ppt/slides/slide2.xml" Id="Rb430ed748b204fa1" /><Relationship Type="http://schemas.openxmlformats.org/officeDocument/2006/relationships/slide" Target="/ppt/slides/slide3.xml" Id="Ra00706e5d3904fce" /><Relationship Type="http://schemas.openxmlformats.org/officeDocument/2006/relationships/slide" Target="/ppt/slides/slide4.xml" Id="Rf77fcea88ab34022" /><Relationship Type="http://schemas.openxmlformats.org/officeDocument/2006/relationships/slide" Target="/ppt/slides/slide5.xml" Id="R350006a1b79e4237" /><Relationship Type="http://schemas.openxmlformats.org/officeDocument/2006/relationships/slide" Target="/ppt/slides/slide6.xml" Id="R98696258f9054cb8" /><Relationship Type="http://schemas.openxmlformats.org/officeDocument/2006/relationships/slide" Target="/ppt/slides/slide7.xml" Id="Ref29248a794d4c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6327cabb4d48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c9c86ea6c4a06" /><Relationship Type="http://schemas.openxmlformats.org/officeDocument/2006/relationships/theme" Target="/ppt/slideMasters/theme/theme1.xml" Id="R1eb231251ec040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3c9c86ea6c4a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d5b95742e47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423d9de1849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ae1c1dea341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d1dce7bd440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c8c989cb641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2ed088c764d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f739d3ed942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EJK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EJK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309 647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3 392 303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3 710 176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 JOHANNE NAKKEN KARLSSON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STEFAN KARLSSON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Borgevegen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3712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989 042 769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EJK HOLDING AS</a:t>
            </a:r>
          </a:p>
        </p:txBody>
      </p:sp>
    </p:spTree>
  </p:cSld>
  <p:clrMapOvr>
    <a:masterClrMapping xmlns:a="http://schemas.openxmlformats.org/drawingml/2006/main"/>
  </p:clrMapOvr>
</p:sld>
</file>