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e77602c1e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be7cb0fa543b5"/>
  </p:sldMasterIdLst>
  <p:sldIdLst>
    <p:sldId xmlns:r="http://schemas.openxmlformats.org/officeDocument/2006/relationships" id="256" r:id="R264b432ea9d643d1"/>
    <p:sldId xmlns:r="http://schemas.openxmlformats.org/officeDocument/2006/relationships" id="257" r:id="R0f76b002a0ef402f"/>
    <p:sldId xmlns:r="http://schemas.openxmlformats.org/officeDocument/2006/relationships" id="258" r:id="R020c2b602f2e470b"/>
    <p:sldId xmlns:r="http://schemas.openxmlformats.org/officeDocument/2006/relationships" id="259" r:id="R9407cb8c19d24207"/>
    <p:sldId xmlns:r="http://schemas.openxmlformats.org/officeDocument/2006/relationships" id="260" r:id="R3790a2d637b6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be7cb0fa543b5" /><Relationship Type="http://schemas.openxmlformats.org/officeDocument/2006/relationships/slide" Target="/ppt/slides/slide1.xml" Id="R264b432ea9d643d1" /><Relationship Type="http://schemas.openxmlformats.org/officeDocument/2006/relationships/slide" Target="/ppt/slides/slide2.xml" Id="R0f76b002a0ef402f" /><Relationship Type="http://schemas.openxmlformats.org/officeDocument/2006/relationships/slide" Target="/ppt/slides/slide3.xml" Id="R020c2b602f2e470b" /><Relationship Type="http://schemas.openxmlformats.org/officeDocument/2006/relationships/slide" Target="/ppt/slides/slide4.xml" Id="R9407cb8c19d24207" /><Relationship Type="http://schemas.openxmlformats.org/officeDocument/2006/relationships/slide" Target="/ppt/slides/slide5.xml" Id="R3790a2d637b6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5d10626ca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30f74a1544e4" /><Relationship Type="http://schemas.openxmlformats.org/officeDocument/2006/relationships/theme" Target="/ppt/slideMasters/theme/theme1.xml" Id="R332a50ede20e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a30f74a15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1d5842a8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4f775bca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825843738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bb5f7199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793975fb5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TØMRERMESTER JOHNNY HELGÅ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JOHNNY HELGÅ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TØMRERMESTER JOHNNY HELGÅ ble etablert [år] og holder til i Utskarpen.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JOHNNY HELGÅ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JOHNNY HELGÅ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JOHNNY HELGÅ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Nesnaveien 814B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8725 Utskarpen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johnnyhelga@hotmail.com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JOHNNY HELGÅ</a:t>
            </a:r>
          </a:p>
        </p:txBody>
      </p:sp>
    </p:spTree>
  </p:cSld>
  <p:clrMapOvr>
    <a:masterClrMapping xmlns:a="http://schemas.openxmlformats.org/drawingml/2006/main"/>
  </p:clrMapOvr>
</p:sld>
</file>