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7c83fa52141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dd40b131340a1"/>
  </p:sldMasterIdLst>
  <p:sldIdLst>
    <p:sldId xmlns:r="http://schemas.openxmlformats.org/officeDocument/2006/relationships" id="256" r:id="Reae61d29241e4dff"/>
    <p:sldId xmlns:r="http://schemas.openxmlformats.org/officeDocument/2006/relationships" id="257" r:id="R7d6d667f68ba47f9"/>
    <p:sldId xmlns:r="http://schemas.openxmlformats.org/officeDocument/2006/relationships" id="258" r:id="Rabb9cf5a2be74757"/>
    <p:sldId xmlns:r="http://schemas.openxmlformats.org/officeDocument/2006/relationships" id="259" r:id="Rca9694307a124b41"/>
    <p:sldId xmlns:r="http://schemas.openxmlformats.org/officeDocument/2006/relationships" id="260" r:id="R091cb9c357214df9"/>
    <p:sldId xmlns:r="http://schemas.openxmlformats.org/officeDocument/2006/relationships" id="261" r:id="R9540ae3ce208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dd40b131340a1" /><Relationship Type="http://schemas.openxmlformats.org/officeDocument/2006/relationships/slide" Target="/ppt/slides/slide1.xml" Id="Reae61d29241e4dff" /><Relationship Type="http://schemas.openxmlformats.org/officeDocument/2006/relationships/slide" Target="/ppt/slides/slide2.xml" Id="R7d6d667f68ba47f9" /><Relationship Type="http://schemas.openxmlformats.org/officeDocument/2006/relationships/slide" Target="/ppt/slides/slide3.xml" Id="Rabb9cf5a2be74757" /><Relationship Type="http://schemas.openxmlformats.org/officeDocument/2006/relationships/slide" Target="/ppt/slides/slide4.xml" Id="Rca9694307a124b41" /><Relationship Type="http://schemas.openxmlformats.org/officeDocument/2006/relationships/slide" Target="/ppt/slides/slide5.xml" Id="R091cb9c357214df9" /><Relationship Type="http://schemas.openxmlformats.org/officeDocument/2006/relationships/slide" Target="/ppt/slides/slide6.xml" Id="R9540ae3ce208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5364336c6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061ef23e746f9" /><Relationship Type="http://schemas.openxmlformats.org/officeDocument/2006/relationships/theme" Target="/ppt/slideMasters/theme/theme1.xml" Id="R2dfb7e31d52f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061ef23e7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789c5254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1dd80ec5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8ebb6324f45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3ec6d2944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4f788969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7fb9ccde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