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689ebd494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5130a612a4e2a"/>
  </p:sldMasterIdLst>
  <p:sldIdLst>
    <p:sldId xmlns:r="http://schemas.openxmlformats.org/officeDocument/2006/relationships" id="256" r:id="R4cac57a833ca4d47"/>
    <p:sldId xmlns:r="http://schemas.openxmlformats.org/officeDocument/2006/relationships" id="257" r:id="R4daf0380d3b84b4e"/>
    <p:sldId xmlns:r="http://schemas.openxmlformats.org/officeDocument/2006/relationships" id="258" r:id="R692a7c92d5504cdd"/>
    <p:sldId xmlns:r="http://schemas.openxmlformats.org/officeDocument/2006/relationships" id="259" r:id="R53a0f7414b384915"/>
    <p:sldId xmlns:r="http://schemas.openxmlformats.org/officeDocument/2006/relationships" id="260" r:id="R7eb043e4153240e6"/>
    <p:sldId xmlns:r="http://schemas.openxmlformats.org/officeDocument/2006/relationships" id="261" r:id="R2434cfdf9a41452f"/>
    <p:sldId xmlns:r="http://schemas.openxmlformats.org/officeDocument/2006/relationships" id="262" r:id="R583e332e5873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5130a612a4e2a" /><Relationship Type="http://schemas.openxmlformats.org/officeDocument/2006/relationships/slide" Target="/ppt/slides/slide1.xml" Id="R4cac57a833ca4d47" /><Relationship Type="http://schemas.openxmlformats.org/officeDocument/2006/relationships/slide" Target="/ppt/slides/slide2.xml" Id="R4daf0380d3b84b4e" /><Relationship Type="http://schemas.openxmlformats.org/officeDocument/2006/relationships/slide" Target="/ppt/slides/slide3.xml" Id="R692a7c92d5504cdd" /><Relationship Type="http://schemas.openxmlformats.org/officeDocument/2006/relationships/slide" Target="/ppt/slides/slide4.xml" Id="R53a0f7414b384915" /><Relationship Type="http://schemas.openxmlformats.org/officeDocument/2006/relationships/slide" Target="/ppt/slides/slide5.xml" Id="R7eb043e4153240e6" /><Relationship Type="http://schemas.openxmlformats.org/officeDocument/2006/relationships/slide" Target="/ppt/slides/slide6.xml" Id="R2434cfdf9a41452f" /><Relationship Type="http://schemas.openxmlformats.org/officeDocument/2006/relationships/slide" Target="/ppt/slides/slide7.xml" Id="R583e332e5873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5f57f482c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56d754d94ff6" /><Relationship Type="http://schemas.openxmlformats.org/officeDocument/2006/relationships/theme" Target="/ppt/slideMasters/theme/theme1.xml" Id="Rd8c6b816dd7e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056d754d9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ca6704f76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73de4988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6ee07598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8fef1bd56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cc542762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39511f3f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68f79c8a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JUJ HOLDING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1 338 916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HVAMBSAL JANNE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HVAMBSAL UNNI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HVAMBSAL JAN VIDAR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Mosebekkveien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JUJ HOLDING AS</a:t>
            </a:r>
          </a:p>
        </p:txBody>
      </p:sp>
    </p:spTree>
  </p:cSld>
  <p:clrMapOvr>
    <a:masterClrMapping xmlns:a="http://schemas.openxmlformats.org/drawingml/2006/main"/>
  </p:clrMapOvr>
</p:sld>
</file>