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a89862d9474d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5edd7d08b54cf6"/>
  </p:sldMasterIdLst>
  <p:sldIdLst>
    <p:sldId xmlns:r="http://schemas.openxmlformats.org/officeDocument/2006/relationships" id="256" r:id="R6ee9a75d6e2f43aa"/>
    <p:sldId xmlns:r="http://schemas.openxmlformats.org/officeDocument/2006/relationships" id="257" r:id="Rc3211d0177064e5a"/>
    <p:sldId xmlns:r="http://schemas.openxmlformats.org/officeDocument/2006/relationships" id="258" r:id="Ra4c7fe44675746ec"/>
    <p:sldId xmlns:r="http://schemas.openxmlformats.org/officeDocument/2006/relationships" id="259" r:id="Rc5a7d07d99f64bcf"/>
    <p:sldId xmlns:r="http://schemas.openxmlformats.org/officeDocument/2006/relationships" id="260" r:id="R53841074d426406c"/>
    <p:sldId xmlns:r="http://schemas.openxmlformats.org/officeDocument/2006/relationships" id="261" r:id="R51a8298a29d347e2"/>
    <p:sldId xmlns:r="http://schemas.openxmlformats.org/officeDocument/2006/relationships" id="262" r:id="Reba7ee5cf3b64d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edd7d08b54cf6" /><Relationship Type="http://schemas.openxmlformats.org/officeDocument/2006/relationships/slide" Target="/ppt/slides/slide1.xml" Id="R6ee9a75d6e2f43aa" /><Relationship Type="http://schemas.openxmlformats.org/officeDocument/2006/relationships/slide" Target="/ppt/slides/slide2.xml" Id="Rc3211d0177064e5a" /><Relationship Type="http://schemas.openxmlformats.org/officeDocument/2006/relationships/slide" Target="/ppt/slides/slide3.xml" Id="Ra4c7fe44675746ec" /><Relationship Type="http://schemas.openxmlformats.org/officeDocument/2006/relationships/slide" Target="/ppt/slides/slide4.xml" Id="Rc5a7d07d99f64bcf" /><Relationship Type="http://schemas.openxmlformats.org/officeDocument/2006/relationships/slide" Target="/ppt/slides/slide5.xml" Id="R53841074d426406c" /><Relationship Type="http://schemas.openxmlformats.org/officeDocument/2006/relationships/slide" Target="/ppt/slides/slide6.xml" Id="R51a8298a29d347e2" /><Relationship Type="http://schemas.openxmlformats.org/officeDocument/2006/relationships/slide" Target="/ppt/slides/slide7.xml" Id="Reba7ee5cf3b64d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49d41955649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08bcb75e649c7" /><Relationship Type="http://schemas.openxmlformats.org/officeDocument/2006/relationships/theme" Target="/ppt/slideMasters/theme/theme1.xml" Id="R91d3b73d210c48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708bcb75e649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93044e9b144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1b9a9759b44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20fbc536740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020a1fe2d4c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52673d76c43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76575519944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41cc636f54a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CMG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CMG HOLDING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892 953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1 612 154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25 220 852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25 604 594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GJERTSEN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Nordrevoll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5223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989 043 927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CMG HOLDING AS</a:t>
            </a:r>
          </a:p>
        </p:txBody>
      </p:sp>
    </p:spTree>
  </p:cSld>
  <p:clrMapOvr>
    <a:masterClrMapping xmlns:a="http://schemas.openxmlformats.org/drawingml/2006/main"/>
  </p:clrMapOvr>
</p:sld>
</file>