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be3d0a9f0646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7e899b5f084c6b"/>
  </p:sldMasterIdLst>
  <p:sldIdLst>
    <p:sldId xmlns:r="http://schemas.openxmlformats.org/officeDocument/2006/relationships" id="256" r:id="R5364f4b8c0a140ba"/>
    <p:sldId xmlns:r="http://schemas.openxmlformats.org/officeDocument/2006/relationships" id="257" r:id="R8f4af8ff43304ce6"/>
    <p:sldId xmlns:r="http://schemas.openxmlformats.org/officeDocument/2006/relationships" id="258" r:id="Re884fc6577b341d0"/>
    <p:sldId xmlns:r="http://schemas.openxmlformats.org/officeDocument/2006/relationships" id="259" r:id="R4bcb51852b0b4c6b"/>
    <p:sldId xmlns:r="http://schemas.openxmlformats.org/officeDocument/2006/relationships" id="260" r:id="Rdf33167b067d48c2"/>
    <p:sldId xmlns:r="http://schemas.openxmlformats.org/officeDocument/2006/relationships" id="261" r:id="R729cbc6cec6d4f31"/>
    <p:sldId xmlns:r="http://schemas.openxmlformats.org/officeDocument/2006/relationships" id="262" r:id="R9b53838524664e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7e899b5f084c6b" /><Relationship Type="http://schemas.openxmlformats.org/officeDocument/2006/relationships/slide" Target="/ppt/slides/slide1.xml" Id="R5364f4b8c0a140ba" /><Relationship Type="http://schemas.openxmlformats.org/officeDocument/2006/relationships/slide" Target="/ppt/slides/slide2.xml" Id="R8f4af8ff43304ce6" /><Relationship Type="http://schemas.openxmlformats.org/officeDocument/2006/relationships/slide" Target="/ppt/slides/slide3.xml" Id="Re884fc6577b341d0" /><Relationship Type="http://schemas.openxmlformats.org/officeDocument/2006/relationships/slide" Target="/ppt/slides/slide4.xml" Id="R4bcb51852b0b4c6b" /><Relationship Type="http://schemas.openxmlformats.org/officeDocument/2006/relationships/slide" Target="/ppt/slides/slide5.xml" Id="Rdf33167b067d48c2" /><Relationship Type="http://schemas.openxmlformats.org/officeDocument/2006/relationships/slide" Target="/ppt/slides/slide6.xml" Id="R729cbc6cec6d4f31" /><Relationship Type="http://schemas.openxmlformats.org/officeDocument/2006/relationships/slide" Target="/ppt/slides/slide7.xml" Id="R9b53838524664e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49f81ab05c4e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fb654b8014a4b" /><Relationship Type="http://schemas.openxmlformats.org/officeDocument/2006/relationships/theme" Target="/ppt/slideMasters/theme/theme1.xml" Id="R47a6722ee3b54f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4fb654b8014a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56207301b45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869dee22541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eca53db9540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c895d4d5942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1c281843d42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8a455552a44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f6891433246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FRAMAR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−1 127 961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119 987 269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966 799 351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1 045 687 698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LERØY OLE EIRIK  –  68,8 %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LERØY EVA LØKELAND  –  27,3 %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INMA AS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INVEST AS  –  1,2 %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Profond AS, Slottsgaten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989 047 159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FRAMAR AS</a:t>
            </a:r>
          </a:p>
        </p:txBody>
      </p:sp>
    </p:spTree>
  </p:cSld>
  <p:clrMapOvr>
    <a:masterClrMapping xmlns:a="http://schemas.openxmlformats.org/drawingml/2006/main"/>
  </p:clrMapOvr>
</p:sld>
</file>