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44a38e93c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d09cac8a34dde"/>
  </p:sldMasterIdLst>
  <p:sldIdLst>
    <p:sldId xmlns:r="http://schemas.openxmlformats.org/officeDocument/2006/relationships" id="256" r:id="Rf375561fd96d4236"/>
    <p:sldId xmlns:r="http://schemas.openxmlformats.org/officeDocument/2006/relationships" id="257" r:id="Reb799a10cfd54a87"/>
    <p:sldId xmlns:r="http://schemas.openxmlformats.org/officeDocument/2006/relationships" id="258" r:id="R0c65fae12f5c47fe"/>
    <p:sldId xmlns:r="http://schemas.openxmlformats.org/officeDocument/2006/relationships" id="259" r:id="R70be4ed8b4614206"/>
    <p:sldId xmlns:r="http://schemas.openxmlformats.org/officeDocument/2006/relationships" id="260" r:id="Ra4c7a544a71946d8"/>
    <p:sldId xmlns:r="http://schemas.openxmlformats.org/officeDocument/2006/relationships" id="261" r:id="Rb440080f7163408f"/>
    <p:sldId xmlns:r="http://schemas.openxmlformats.org/officeDocument/2006/relationships" id="262" r:id="Ra9f509db9c24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d09cac8a34dde" /><Relationship Type="http://schemas.openxmlformats.org/officeDocument/2006/relationships/slide" Target="/ppt/slides/slide1.xml" Id="Rf375561fd96d4236" /><Relationship Type="http://schemas.openxmlformats.org/officeDocument/2006/relationships/slide" Target="/ppt/slides/slide2.xml" Id="Reb799a10cfd54a87" /><Relationship Type="http://schemas.openxmlformats.org/officeDocument/2006/relationships/slide" Target="/ppt/slides/slide3.xml" Id="R0c65fae12f5c47fe" /><Relationship Type="http://schemas.openxmlformats.org/officeDocument/2006/relationships/slide" Target="/ppt/slides/slide4.xml" Id="R70be4ed8b4614206" /><Relationship Type="http://schemas.openxmlformats.org/officeDocument/2006/relationships/slide" Target="/ppt/slides/slide5.xml" Id="Ra4c7a544a71946d8" /><Relationship Type="http://schemas.openxmlformats.org/officeDocument/2006/relationships/slide" Target="/ppt/slides/slide6.xml" Id="Rb440080f7163408f" /><Relationship Type="http://schemas.openxmlformats.org/officeDocument/2006/relationships/slide" Target="/ppt/slides/slide7.xml" Id="Ra9f509db9c24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5008c6f6c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75585e44e4879" /><Relationship Type="http://schemas.openxmlformats.org/officeDocument/2006/relationships/theme" Target="/ppt/slideMasters/theme/theme1.xml" Id="R12ec9d7222dc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75585e44e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8caf847d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72745596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00cc13a24a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93fedfee6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0ca4922f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8abe5fd2145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af4c0bff9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TAVA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15 015 773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15 908 941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MARITA VADSET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NORVALD TAFJORD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TAVA AS</a:t>
            </a:r>
          </a:p>
        </p:txBody>
      </p:sp>
    </p:spTree>
  </p:cSld>
  <p:clrMapOvr>
    <a:masterClrMapping xmlns:a="http://schemas.openxmlformats.org/drawingml/2006/main"/>
  </p:clrMapOvr>
</p:sld>
</file>