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5eb330abe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f549ac7ad4b5d"/>
  </p:sldMasterIdLst>
  <p:sldIdLst>
    <p:sldId xmlns:r="http://schemas.openxmlformats.org/officeDocument/2006/relationships" id="256" r:id="Re239dc1e36d54a73"/>
    <p:sldId xmlns:r="http://schemas.openxmlformats.org/officeDocument/2006/relationships" id="257" r:id="R08f2d9ea65f0434f"/>
    <p:sldId xmlns:r="http://schemas.openxmlformats.org/officeDocument/2006/relationships" id="258" r:id="R4eed6d2bef89469e"/>
    <p:sldId xmlns:r="http://schemas.openxmlformats.org/officeDocument/2006/relationships" id="259" r:id="R52a6ef8ee0ad4022"/>
    <p:sldId xmlns:r="http://schemas.openxmlformats.org/officeDocument/2006/relationships" id="260" r:id="R735a677b35eb40e2"/>
    <p:sldId xmlns:r="http://schemas.openxmlformats.org/officeDocument/2006/relationships" id="261" r:id="Rcc582ece5a41486b"/>
    <p:sldId xmlns:r="http://schemas.openxmlformats.org/officeDocument/2006/relationships" id="262" r:id="Ra47c22d84994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f549ac7ad4b5d" /><Relationship Type="http://schemas.openxmlformats.org/officeDocument/2006/relationships/slide" Target="/ppt/slides/slide1.xml" Id="Re239dc1e36d54a73" /><Relationship Type="http://schemas.openxmlformats.org/officeDocument/2006/relationships/slide" Target="/ppt/slides/slide2.xml" Id="R08f2d9ea65f0434f" /><Relationship Type="http://schemas.openxmlformats.org/officeDocument/2006/relationships/slide" Target="/ppt/slides/slide3.xml" Id="R4eed6d2bef89469e" /><Relationship Type="http://schemas.openxmlformats.org/officeDocument/2006/relationships/slide" Target="/ppt/slides/slide4.xml" Id="R52a6ef8ee0ad4022" /><Relationship Type="http://schemas.openxmlformats.org/officeDocument/2006/relationships/slide" Target="/ppt/slides/slide5.xml" Id="R735a677b35eb40e2" /><Relationship Type="http://schemas.openxmlformats.org/officeDocument/2006/relationships/slide" Target="/ppt/slides/slide6.xml" Id="Rcc582ece5a41486b" /><Relationship Type="http://schemas.openxmlformats.org/officeDocument/2006/relationships/slide" Target="/ppt/slides/slide7.xml" Id="Ra47c22d84994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9d2873f84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b695eeb4246df" /><Relationship Type="http://schemas.openxmlformats.org/officeDocument/2006/relationships/theme" Target="/ppt/slideMasters/theme/theme1.xml" Id="R703712ae5364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b695eeb42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b91bd14b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0682f69e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85ef906f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64070b08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abf883d96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be701abe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f13e439d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HOLDING AS ble etablert [år] og holder til i Løvenstad.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60 525 809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61 003 479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HARLAUGSETER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Holts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2006 Løvenstad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HOLDING AS</a:t>
            </a:r>
          </a:p>
        </p:txBody>
      </p:sp>
    </p:spTree>
  </p:cSld>
  <p:clrMapOvr>
    <a:masterClrMapping xmlns:a="http://schemas.openxmlformats.org/drawingml/2006/main"/>
  </p:clrMapOvr>
</p:sld>
</file>