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7a7de3e9046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2f1e5acc644065"/>
  </p:sldMasterIdLst>
  <p:sldIdLst>
    <p:sldId xmlns:r="http://schemas.openxmlformats.org/officeDocument/2006/relationships" id="256" r:id="R444fce01525445ce"/>
    <p:sldId xmlns:r="http://schemas.openxmlformats.org/officeDocument/2006/relationships" id="257" r:id="R5e01cee817cb4efb"/>
    <p:sldId xmlns:r="http://schemas.openxmlformats.org/officeDocument/2006/relationships" id="258" r:id="Rc2d1c834de634114"/>
    <p:sldId xmlns:r="http://schemas.openxmlformats.org/officeDocument/2006/relationships" id="259" r:id="R87d0cd29fd654d30"/>
    <p:sldId xmlns:r="http://schemas.openxmlformats.org/officeDocument/2006/relationships" id="260" r:id="Rd400a26d3a404aa5"/>
    <p:sldId xmlns:r="http://schemas.openxmlformats.org/officeDocument/2006/relationships" id="261" r:id="R5534de157a2a47c7"/>
    <p:sldId xmlns:r="http://schemas.openxmlformats.org/officeDocument/2006/relationships" id="262" r:id="Rbffd7823e3ec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f1e5acc644065" /><Relationship Type="http://schemas.openxmlformats.org/officeDocument/2006/relationships/slide" Target="/ppt/slides/slide1.xml" Id="R444fce01525445ce" /><Relationship Type="http://schemas.openxmlformats.org/officeDocument/2006/relationships/slide" Target="/ppt/slides/slide2.xml" Id="R5e01cee817cb4efb" /><Relationship Type="http://schemas.openxmlformats.org/officeDocument/2006/relationships/slide" Target="/ppt/slides/slide3.xml" Id="Rc2d1c834de634114" /><Relationship Type="http://schemas.openxmlformats.org/officeDocument/2006/relationships/slide" Target="/ppt/slides/slide4.xml" Id="R87d0cd29fd654d30" /><Relationship Type="http://schemas.openxmlformats.org/officeDocument/2006/relationships/slide" Target="/ppt/slides/slide5.xml" Id="Rd400a26d3a404aa5" /><Relationship Type="http://schemas.openxmlformats.org/officeDocument/2006/relationships/slide" Target="/ppt/slides/slide6.xml" Id="R5534de157a2a47c7" /><Relationship Type="http://schemas.openxmlformats.org/officeDocument/2006/relationships/slide" Target="/ppt/slides/slide7.xml" Id="Rbffd7823e3ec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dfcf1ea5f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97e535c44883" /><Relationship Type="http://schemas.openxmlformats.org/officeDocument/2006/relationships/theme" Target="/ppt/slideMasters/theme/theme1.xml" Id="R14655e4cc85647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497e535c4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d6e7632f42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300e79d9741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443b3e98b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abb6da12845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3407e6e84a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073a6438644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44bfe2f44b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TUNESTVEIT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TUNESTVEIT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2 323 101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2 390 096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9 187 593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KARINA URVING TUNESTVEIT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TUNESTVEIT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Nossvegen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TUNESTVEIT AS</a:t>
            </a:r>
          </a:p>
        </p:txBody>
      </p:sp>
    </p:spTree>
  </p:cSld>
  <p:clrMapOvr>
    <a:masterClrMapping xmlns:a="http://schemas.openxmlformats.org/drawingml/2006/main"/>
  </p:clrMapOvr>
</p:sld>
</file>