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60325584a845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23e0798fc4c15"/>
  </p:sldMasterIdLst>
  <p:sldIdLst>
    <p:sldId xmlns:r="http://schemas.openxmlformats.org/officeDocument/2006/relationships" id="256" r:id="Rc55e3d1659f647e3"/>
    <p:sldId xmlns:r="http://schemas.openxmlformats.org/officeDocument/2006/relationships" id="257" r:id="Rd02ce0652fde426d"/>
    <p:sldId xmlns:r="http://schemas.openxmlformats.org/officeDocument/2006/relationships" id="258" r:id="Raf4f0564d6f74c97"/>
    <p:sldId xmlns:r="http://schemas.openxmlformats.org/officeDocument/2006/relationships" id="259" r:id="R363cc13147604bf0"/>
    <p:sldId xmlns:r="http://schemas.openxmlformats.org/officeDocument/2006/relationships" id="260" r:id="Rdbd4455b29c34cbd"/>
    <p:sldId xmlns:r="http://schemas.openxmlformats.org/officeDocument/2006/relationships" id="261" r:id="Rccb8b86aa4ab4843"/>
    <p:sldId xmlns:r="http://schemas.openxmlformats.org/officeDocument/2006/relationships" id="262" r:id="R160a2e84edab4b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23e0798fc4c15" /><Relationship Type="http://schemas.openxmlformats.org/officeDocument/2006/relationships/slide" Target="/ppt/slides/slide1.xml" Id="Rc55e3d1659f647e3" /><Relationship Type="http://schemas.openxmlformats.org/officeDocument/2006/relationships/slide" Target="/ppt/slides/slide2.xml" Id="Rd02ce0652fde426d" /><Relationship Type="http://schemas.openxmlformats.org/officeDocument/2006/relationships/slide" Target="/ppt/slides/slide3.xml" Id="Raf4f0564d6f74c97" /><Relationship Type="http://schemas.openxmlformats.org/officeDocument/2006/relationships/slide" Target="/ppt/slides/slide4.xml" Id="R363cc13147604bf0" /><Relationship Type="http://schemas.openxmlformats.org/officeDocument/2006/relationships/slide" Target="/ppt/slides/slide5.xml" Id="Rdbd4455b29c34cbd" /><Relationship Type="http://schemas.openxmlformats.org/officeDocument/2006/relationships/slide" Target="/ppt/slides/slide6.xml" Id="Rccb8b86aa4ab4843" /><Relationship Type="http://schemas.openxmlformats.org/officeDocument/2006/relationships/slide" Target="/ppt/slides/slide7.xml" Id="R160a2e84edab4b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51844d7e746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4eb6abdc4b51" /><Relationship Type="http://schemas.openxmlformats.org/officeDocument/2006/relationships/theme" Target="/ppt/slideMasters/theme/theme1.xml" Id="Radc4b03299934e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14eb6abdc4b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2065e08e1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92985cb0d47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839a8f433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8d2b145e5a4e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d5490ae6443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3675fdace4b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e16ec2283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SOLLIE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SOLLIE PROSJEKT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706 542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11 302 433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11 314 518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SOLLIE 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SOLLIE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Stian Sollie, Øyenkilveien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51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989 048 384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SOLLIE PROSJEKT AS</a:t>
            </a:r>
          </a:p>
        </p:txBody>
      </p:sp>
    </p:spTree>
  </p:cSld>
  <p:clrMapOvr>
    <a:masterClrMapping xmlns:a="http://schemas.openxmlformats.org/drawingml/2006/main"/>
  </p:clrMapOvr>
</p:sld>
</file>