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57b73ef76a4d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cb27f943d943b8"/>
  </p:sldMasterIdLst>
  <p:sldIdLst>
    <p:sldId xmlns:r="http://schemas.openxmlformats.org/officeDocument/2006/relationships" id="256" r:id="Rac75837fb2d9419e"/>
    <p:sldId xmlns:r="http://schemas.openxmlformats.org/officeDocument/2006/relationships" id="257" r:id="R89462e63eb244e09"/>
    <p:sldId xmlns:r="http://schemas.openxmlformats.org/officeDocument/2006/relationships" id="258" r:id="Rf4c90c4135554c96"/>
    <p:sldId xmlns:r="http://schemas.openxmlformats.org/officeDocument/2006/relationships" id="259" r:id="Rdb3d279eba384918"/>
    <p:sldId xmlns:r="http://schemas.openxmlformats.org/officeDocument/2006/relationships" id="260" r:id="Ra96ff2d5d7da4a9c"/>
    <p:sldId xmlns:r="http://schemas.openxmlformats.org/officeDocument/2006/relationships" id="261" r:id="Re878d72bd85a4aa5"/>
    <p:sldId xmlns:r="http://schemas.openxmlformats.org/officeDocument/2006/relationships" id="262" r:id="R8628aa3b184a4c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b27f943d943b8" /><Relationship Type="http://schemas.openxmlformats.org/officeDocument/2006/relationships/slide" Target="/ppt/slides/slide1.xml" Id="Rac75837fb2d9419e" /><Relationship Type="http://schemas.openxmlformats.org/officeDocument/2006/relationships/slide" Target="/ppt/slides/slide2.xml" Id="R89462e63eb244e09" /><Relationship Type="http://schemas.openxmlformats.org/officeDocument/2006/relationships/slide" Target="/ppt/slides/slide3.xml" Id="Rf4c90c4135554c96" /><Relationship Type="http://schemas.openxmlformats.org/officeDocument/2006/relationships/slide" Target="/ppt/slides/slide4.xml" Id="Rdb3d279eba384918" /><Relationship Type="http://schemas.openxmlformats.org/officeDocument/2006/relationships/slide" Target="/ppt/slides/slide5.xml" Id="Ra96ff2d5d7da4a9c" /><Relationship Type="http://schemas.openxmlformats.org/officeDocument/2006/relationships/slide" Target="/ppt/slides/slide6.xml" Id="Re878d72bd85a4aa5" /><Relationship Type="http://schemas.openxmlformats.org/officeDocument/2006/relationships/slide" Target="/ppt/slides/slide7.xml" Id="R8628aa3b184a4c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c0ef9933f47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8f903ec084296" /><Relationship Type="http://schemas.openxmlformats.org/officeDocument/2006/relationships/theme" Target="/ppt/slideMasters/theme/theme1.xml" Id="R3eac7481dba3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88f903ec0842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889c2976a4b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a0c3764754c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e335f49874c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9112f217247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1bf681f084c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66b77406644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ce20ec76a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MØNNICH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MØNNICH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MØNNICH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MØNNICH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MØNNICH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MØNNICH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8 184 471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8 029 130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8 264 699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94 638 424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99 726 515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MØNNICH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MØNNICH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 ÅRSVOLD MØNNICH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MØNNICH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MØNNICH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MØNNICH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Biskop Njåls gate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52 22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may@emsp.no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MØNNICH AS</a:t>
            </a:r>
          </a:p>
        </p:txBody>
      </p:sp>
    </p:spTree>
  </p:cSld>
  <p:clrMapOvr>
    <a:masterClrMapping xmlns:a="http://schemas.openxmlformats.org/drawingml/2006/main"/>
  </p:clrMapOvr>
</p:sld>
</file>