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ad70c0dec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ea5dbee8c43ee"/>
  </p:sldMasterIdLst>
  <p:sldIdLst>
    <p:sldId xmlns:r="http://schemas.openxmlformats.org/officeDocument/2006/relationships" id="256" r:id="Rb3edcd608c18440c"/>
    <p:sldId xmlns:r="http://schemas.openxmlformats.org/officeDocument/2006/relationships" id="257" r:id="R26503fdf17c147f7"/>
    <p:sldId xmlns:r="http://schemas.openxmlformats.org/officeDocument/2006/relationships" id="258" r:id="Rd3ba76be423d40da"/>
    <p:sldId xmlns:r="http://schemas.openxmlformats.org/officeDocument/2006/relationships" id="259" r:id="Rcee360f0b9e14bf7"/>
    <p:sldId xmlns:r="http://schemas.openxmlformats.org/officeDocument/2006/relationships" id="260" r:id="R3b5d05875281451e"/>
    <p:sldId xmlns:r="http://schemas.openxmlformats.org/officeDocument/2006/relationships" id="261" r:id="R8b7c698ba87142cd"/>
    <p:sldId xmlns:r="http://schemas.openxmlformats.org/officeDocument/2006/relationships" id="262" r:id="Rda8d059a036d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ea5dbee8c43ee" /><Relationship Type="http://schemas.openxmlformats.org/officeDocument/2006/relationships/slide" Target="/ppt/slides/slide1.xml" Id="Rb3edcd608c18440c" /><Relationship Type="http://schemas.openxmlformats.org/officeDocument/2006/relationships/slide" Target="/ppt/slides/slide2.xml" Id="R26503fdf17c147f7" /><Relationship Type="http://schemas.openxmlformats.org/officeDocument/2006/relationships/slide" Target="/ppt/slides/slide3.xml" Id="Rd3ba76be423d40da" /><Relationship Type="http://schemas.openxmlformats.org/officeDocument/2006/relationships/slide" Target="/ppt/slides/slide4.xml" Id="Rcee360f0b9e14bf7" /><Relationship Type="http://schemas.openxmlformats.org/officeDocument/2006/relationships/slide" Target="/ppt/slides/slide5.xml" Id="R3b5d05875281451e" /><Relationship Type="http://schemas.openxmlformats.org/officeDocument/2006/relationships/slide" Target="/ppt/slides/slide6.xml" Id="R8b7c698ba87142cd" /><Relationship Type="http://schemas.openxmlformats.org/officeDocument/2006/relationships/slide" Target="/ppt/slides/slide7.xml" Id="Rda8d059a036d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fab88ede4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769ecd824be8" /><Relationship Type="http://schemas.openxmlformats.org/officeDocument/2006/relationships/theme" Target="/ppt/slideMasters/theme/theme1.xml" Id="R307601a6e7f6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1769ecd82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ac2add557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8cafe6d56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3926e8b0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4d6f7e2f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fb6476e0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1bbf73d5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29ac9a03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