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20fd7ba0e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324f0c1d24bd1"/>
  </p:sldMasterIdLst>
  <p:sldIdLst>
    <p:sldId xmlns:r="http://schemas.openxmlformats.org/officeDocument/2006/relationships" id="256" r:id="Rbfd103118d594d4b"/>
    <p:sldId xmlns:r="http://schemas.openxmlformats.org/officeDocument/2006/relationships" id="257" r:id="Redfef8786c844c61"/>
    <p:sldId xmlns:r="http://schemas.openxmlformats.org/officeDocument/2006/relationships" id="258" r:id="Re5a4d509224c452a"/>
    <p:sldId xmlns:r="http://schemas.openxmlformats.org/officeDocument/2006/relationships" id="259" r:id="Rcaa5065bbac749d3"/>
    <p:sldId xmlns:r="http://schemas.openxmlformats.org/officeDocument/2006/relationships" id="260" r:id="Ra54a068b1a024448"/>
    <p:sldId xmlns:r="http://schemas.openxmlformats.org/officeDocument/2006/relationships" id="261" r:id="Re4d95b4bd297410f"/>
    <p:sldId xmlns:r="http://schemas.openxmlformats.org/officeDocument/2006/relationships" id="262" r:id="R535f190810c8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324f0c1d24bd1" /><Relationship Type="http://schemas.openxmlformats.org/officeDocument/2006/relationships/slide" Target="/ppt/slides/slide1.xml" Id="Rbfd103118d594d4b" /><Relationship Type="http://schemas.openxmlformats.org/officeDocument/2006/relationships/slide" Target="/ppt/slides/slide2.xml" Id="Redfef8786c844c61" /><Relationship Type="http://schemas.openxmlformats.org/officeDocument/2006/relationships/slide" Target="/ppt/slides/slide3.xml" Id="Re5a4d509224c452a" /><Relationship Type="http://schemas.openxmlformats.org/officeDocument/2006/relationships/slide" Target="/ppt/slides/slide4.xml" Id="Rcaa5065bbac749d3" /><Relationship Type="http://schemas.openxmlformats.org/officeDocument/2006/relationships/slide" Target="/ppt/slides/slide5.xml" Id="Ra54a068b1a024448" /><Relationship Type="http://schemas.openxmlformats.org/officeDocument/2006/relationships/slide" Target="/ppt/slides/slide6.xml" Id="Re4d95b4bd297410f" /><Relationship Type="http://schemas.openxmlformats.org/officeDocument/2006/relationships/slide" Target="/ppt/slides/slide7.xml" Id="R535f190810c8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0c172f3ff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3ec1d3c04e3a" /><Relationship Type="http://schemas.openxmlformats.org/officeDocument/2006/relationships/theme" Target="/ppt/slideMasters/theme/theme1.xml" Id="Rffa82a23e54b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c3ec1d3c0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b9a7d563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ffa611b4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2fa473566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f9db91db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1df53fa2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7eee3185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0e8e7a1f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49 654 881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54 285 864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MARIE THON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JOMMA AS</a:t>
            </a:r>
          </a:p>
        </p:txBody>
      </p:sp>
    </p:spTree>
  </p:cSld>
  <p:clrMapOvr>
    <a:masterClrMapping xmlns:a="http://schemas.openxmlformats.org/drawingml/2006/main"/>
  </p:clrMapOvr>
</p:sld>
</file>