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5b801cf12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2867d63a74de7"/>
  </p:sldMasterIdLst>
  <p:sldIdLst>
    <p:sldId xmlns:r="http://schemas.openxmlformats.org/officeDocument/2006/relationships" id="256" r:id="Rf4f841c135904aba"/>
    <p:sldId xmlns:r="http://schemas.openxmlformats.org/officeDocument/2006/relationships" id="257" r:id="R04d5d82fedfa4358"/>
    <p:sldId xmlns:r="http://schemas.openxmlformats.org/officeDocument/2006/relationships" id="258" r:id="R5c50a67382a04d4c"/>
    <p:sldId xmlns:r="http://schemas.openxmlformats.org/officeDocument/2006/relationships" id="259" r:id="Rda903410f7694e33"/>
    <p:sldId xmlns:r="http://schemas.openxmlformats.org/officeDocument/2006/relationships" id="260" r:id="R4ad9583c9f4d4b3f"/>
    <p:sldId xmlns:r="http://schemas.openxmlformats.org/officeDocument/2006/relationships" id="261" r:id="R7fe385804cda4e05"/>
    <p:sldId xmlns:r="http://schemas.openxmlformats.org/officeDocument/2006/relationships" id="262" r:id="R665db651cceb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2867d63a74de7" /><Relationship Type="http://schemas.openxmlformats.org/officeDocument/2006/relationships/slide" Target="/ppt/slides/slide1.xml" Id="Rf4f841c135904aba" /><Relationship Type="http://schemas.openxmlformats.org/officeDocument/2006/relationships/slide" Target="/ppt/slides/slide2.xml" Id="R04d5d82fedfa4358" /><Relationship Type="http://schemas.openxmlformats.org/officeDocument/2006/relationships/slide" Target="/ppt/slides/slide3.xml" Id="R5c50a67382a04d4c" /><Relationship Type="http://schemas.openxmlformats.org/officeDocument/2006/relationships/slide" Target="/ppt/slides/slide4.xml" Id="Rda903410f7694e33" /><Relationship Type="http://schemas.openxmlformats.org/officeDocument/2006/relationships/slide" Target="/ppt/slides/slide5.xml" Id="R4ad9583c9f4d4b3f" /><Relationship Type="http://schemas.openxmlformats.org/officeDocument/2006/relationships/slide" Target="/ppt/slides/slide6.xml" Id="R7fe385804cda4e05" /><Relationship Type="http://schemas.openxmlformats.org/officeDocument/2006/relationships/slide" Target="/ppt/slides/slide7.xml" Id="R665db651cceb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43bb9f1b2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fcb8434de49ab" /><Relationship Type="http://schemas.openxmlformats.org/officeDocument/2006/relationships/theme" Target="/ppt/slideMasters/theme/theme1.xml" Id="R40167c38fbef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fcb8434de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f54bde2c1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f4de42e76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a13a6dfe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9fcac6634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45fb9ac6c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82ec374e6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33742d1448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THRANE-STEEN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20 401 508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88 927 818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102 076 456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II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GUSTAV THRANE-STEEN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jgts@thrane-steen.no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AS</a:t>
            </a:r>
          </a:p>
        </p:txBody>
      </p:sp>
    </p:spTree>
  </p:cSld>
  <p:clrMapOvr>
    <a:masterClrMapping xmlns:a="http://schemas.openxmlformats.org/drawingml/2006/main"/>
  </p:clrMapOvr>
</p:sld>
</file>