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94d27376f241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2528dba2f04ddd"/>
  </p:sldMasterIdLst>
  <p:sldIdLst>
    <p:sldId xmlns:r="http://schemas.openxmlformats.org/officeDocument/2006/relationships" id="256" r:id="Reda13e9e7e8c485a"/>
    <p:sldId xmlns:r="http://schemas.openxmlformats.org/officeDocument/2006/relationships" id="257" r:id="R8a72cf53b3e540ce"/>
    <p:sldId xmlns:r="http://schemas.openxmlformats.org/officeDocument/2006/relationships" id="258" r:id="R265407852bb04a1b"/>
    <p:sldId xmlns:r="http://schemas.openxmlformats.org/officeDocument/2006/relationships" id="259" r:id="R720fce8312bb4930"/>
    <p:sldId xmlns:r="http://schemas.openxmlformats.org/officeDocument/2006/relationships" id="260" r:id="Rbba7b151cd354fbe"/>
    <p:sldId xmlns:r="http://schemas.openxmlformats.org/officeDocument/2006/relationships" id="261" r:id="R2397b5ab00e14fae"/>
    <p:sldId xmlns:r="http://schemas.openxmlformats.org/officeDocument/2006/relationships" id="262" r:id="Re3813e10738944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2528dba2f04ddd" /><Relationship Type="http://schemas.openxmlformats.org/officeDocument/2006/relationships/slide" Target="/ppt/slides/slide1.xml" Id="Reda13e9e7e8c485a" /><Relationship Type="http://schemas.openxmlformats.org/officeDocument/2006/relationships/slide" Target="/ppt/slides/slide2.xml" Id="R8a72cf53b3e540ce" /><Relationship Type="http://schemas.openxmlformats.org/officeDocument/2006/relationships/slide" Target="/ppt/slides/slide3.xml" Id="R265407852bb04a1b" /><Relationship Type="http://schemas.openxmlformats.org/officeDocument/2006/relationships/slide" Target="/ppt/slides/slide4.xml" Id="R720fce8312bb4930" /><Relationship Type="http://schemas.openxmlformats.org/officeDocument/2006/relationships/slide" Target="/ppt/slides/slide5.xml" Id="Rbba7b151cd354fbe" /><Relationship Type="http://schemas.openxmlformats.org/officeDocument/2006/relationships/slide" Target="/ppt/slides/slide6.xml" Id="R2397b5ab00e14fae" /><Relationship Type="http://schemas.openxmlformats.org/officeDocument/2006/relationships/slide" Target="/ppt/slides/slide7.xml" Id="Re3813e10738944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02405d7c4b48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6d0224d9de4c1b" /><Relationship Type="http://schemas.openxmlformats.org/officeDocument/2006/relationships/theme" Target="/ppt/slideMasters/theme/theme1.xml" Id="Rf3ef8b1c867e43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6d0224d9de4c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1ca4f0c65943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f7a32112444b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fd61cc3df940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80fa3b1fc044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338300a9bf4e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ed2493fb75493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7a1417f54f48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RUAN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RUAN HOLDING AS ble etablert [år] og holder til i Lillestrøm.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−78 039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1 286 124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12 641 928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12 703 676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ANDERSEN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Rune Andersen, Storgata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2000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989 050 265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RUAN HOLDING AS</a:t>
            </a:r>
          </a:p>
        </p:txBody>
      </p:sp>
    </p:spTree>
  </p:cSld>
  <p:clrMapOvr>
    <a:masterClrMapping xmlns:a="http://schemas.openxmlformats.org/drawingml/2006/main"/>
  </p:clrMapOvr>
</p:sld>
</file>