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2e1d3474d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d302835374436"/>
  </p:sldMasterIdLst>
  <p:sldIdLst>
    <p:sldId xmlns:r="http://schemas.openxmlformats.org/officeDocument/2006/relationships" id="256" r:id="Rcf980fdaf3da47d5"/>
    <p:sldId xmlns:r="http://schemas.openxmlformats.org/officeDocument/2006/relationships" id="257" r:id="R089a7b025f504b29"/>
    <p:sldId xmlns:r="http://schemas.openxmlformats.org/officeDocument/2006/relationships" id="258" r:id="R32d54ac5204a45d3"/>
    <p:sldId xmlns:r="http://schemas.openxmlformats.org/officeDocument/2006/relationships" id="259" r:id="R3bb68a3f3a9c49cb"/>
    <p:sldId xmlns:r="http://schemas.openxmlformats.org/officeDocument/2006/relationships" id="260" r:id="R46c5705781e247df"/>
    <p:sldId xmlns:r="http://schemas.openxmlformats.org/officeDocument/2006/relationships" id="261" r:id="Rbf3d16420ef54287"/>
    <p:sldId xmlns:r="http://schemas.openxmlformats.org/officeDocument/2006/relationships" id="262" r:id="R2f077af5ebb1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d302835374436" /><Relationship Type="http://schemas.openxmlformats.org/officeDocument/2006/relationships/slide" Target="/ppt/slides/slide1.xml" Id="Rcf980fdaf3da47d5" /><Relationship Type="http://schemas.openxmlformats.org/officeDocument/2006/relationships/slide" Target="/ppt/slides/slide2.xml" Id="R089a7b025f504b29" /><Relationship Type="http://schemas.openxmlformats.org/officeDocument/2006/relationships/slide" Target="/ppt/slides/slide3.xml" Id="R32d54ac5204a45d3" /><Relationship Type="http://schemas.openxmlformats.org/officeDocument/2006/relationships/slide" Target="/ppt/slides/slide4.xml" Id="R3bb68a3f3a9c49cb" /><Relationship Type="http://schemas.openxmlformats.org/officeDocument/2006/relationships/slide" Target="/ppt/slides/slide5.xml" Id="R46c5705781e247df" /><Relationship Type="http://schemas.openxmlformats.org/officeDocument/2006/relationships/slide" Target="/ppt/slides/slide6.xml" Id="Rbf3d16420ef54287" /><Relationship Type="http://schemas.openxmlformats.org/officeDocument/2006/relationships/slide" Target="/ppt/slides/slide7.xml" Id="R2f077af5ebb1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5a2a29afd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aee86f1d34ca0" /><Relationship Type="http://schemas.openxmlformats.org/officeDocument/2006/relationships/theme" Target="/ppt/slideMasters/theme/theme1.xml" Id="R9b3ed36522b3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aee86f1d3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a5fc1ac7c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5164e5f1e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d9d5f8fc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a43223af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94a61abc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acd36568c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29e63a6b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58 935 482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55 835 267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58 768 848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319 813 334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330 826 734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MONS SVENDAL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Sandvikslien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