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1e0f76fe9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7c6e902524779"/>
  </p:sldMasterIdLst>
  <p:sldIdLst>
    <p:sldId xmlns:r="http://schemas.openxmlformats.org/officeDocument/2006/relationships" id="256" r:id="R01f209d91b4b481d"/>
    <p:sldId xmlns:r="http://schemas.openxmlformats.org/officeDocument/2006/relationships" id="257" r:id="R5e8e446acb064ec6"/>
    <p:sldId xmlns:r="http://schemas.openxmlformats.org/officeDocument/2006/relationships" id="258" r:id="Rd6fac0dbd95745fb"/>
    <p:sldId xmlns:r="http://schemas.openxmlformats.org/officeDocument/2006/relationships" id="259" r:id="Rf314a9bbb22b446b"/>
    <p:sldId xmlns:r="http://schemas.openxmlformats.org/officeDocument/2006/relationships" id="260" r:id="R45f6d2ec37ef4b83"/>
    <p:sldId xmlns:r="http://schemas.openxmlformats.org/officeDocument/2006/relationships" id="261" r:id="R81ce1b0afd944779"/>
    <p:sldId xmlns:r="http://schemas.openxmlformats.org/officeDocument/2006/relationships" id="262" r:id="R7b80ad568033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7c6e902524779" /><Relationship Type="http://schemas.openxmlformats.org/officeDocument/2006/relationships/slide" Target="/ppt/slides/slide1.xml" Id="R01f209d91b4b481d" /><Relationship Type="http://schemas.openxmlformats.org/officeDocument/2006/relationships/slide" Target="/ppt/slides/slide2.xml" Id="R5e8e446acb064ec6" /><Relationship Type="http://schemas.openxmlformats.org/officeDocument/2006/relationships/slide" Target="/ppt/slides/slide3.xml" Id="Rd6fac0dbd95745fb" /><Relationship Type="http://schemas.openxmlformats.org/officeDocument/2006/relationships/slide" Target="/ppt/slides/slide4.xml" Id="Rf314a9bbb22b446b" /><Relationship Type="http://schemas.openxmlformats.org/officeDocument/2006/relationships/slide" Target="/ppt/slides/slide5.xml" Id="R45f6d2ec37ef4b83" /><Relationship Type="http://schemas.openxmlformats.org/officeDocument/2006/relationships/slide" Target="/ppt/slides/slide6.xml" Id="R81ce1b0afd944779" /><Relationship Type="http://schemas.openxmlformats.org/officeDocument/2006/relationships/slide" Target="/ppt/slides/slide7.xml" Id="R7b80ad568033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f33ba5f0d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f0b5c1654bab" /><Relationship Type="http://schemas.openxmlformats.org/officeDocument/2006/relationships/theme" Target="/ppt/slideMasters/theme/theme1.xml" Id="R41613f3e8733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2f0b5c165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be13bbc5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d696f35be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dc371975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ff95cc54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eb9e323c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9f27b0c01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71b147a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