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069643f84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f3fe2162c440e"/>
  </p:sldMasterIdLst>
  <p:sldIdLst>
    <p:sldId xmlns:r="http://schemas.openxmlformats.org/officeDocument/2006/relationships" id="256" r:id="R46a6e0a896de4ecb"/>
    <p:sldId xmlns:r="http://schemas.openxmlformats.org/officeDocument/2006/relationships" id="257" r:id="R8cf9042d004042d4"/>
    <p:sldId xmlns:r="http://schemas.openxmlformats.org/officeDocument/2006/relationships" id="258" r:id="Rc09b66fb736e4e41"/>
    <p:sldId xmlns:r="http://schemas.openxmlformats.org/officeDocument/2006/relationships" id="259" r:id="Rc35e7d4a9fb14329"/>
    <p:sldId xmlns:r="http://schemas.openxmlformats.org/officeDocument/2006/relationships" id="260" r:id="R51e15b72f8744238"/>
    <p:sldId xmlns:r="http://schemas.openxmlformats.org/officeDocument/2006/relationships" id="261" r:id="Rba5b992fdbe64b3f"/>
    <p:sldId xmlns:r="http://schemas.openxmlformats.org/officeDocument/2006/relationships" id="262" r:id="Rf8c9d88dd41b4e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f3fe2162c440e" /><Relationship Type="http://schemas.openxmlformats.org/officeDocument/2006/relationships/slide" Target="/ppt/slides/slide1.xml" Id="R46a6e0a896de4ecb" /><Relationship Type="http://schemas.openxmlformats.org/officeDocument/2006/relationships/slide" Target="/ppt/slides/slide2.xml" Id="R8cf9042d004042d4" /><Relationship Type="http://schemas.openxmlformats.org/officeDocument/2006/relationships/slide" Target="/ppt/slides/slide3.xml" Id="Rc09b66fb736e4e41" /><Relationship Type="http://schemas.openxmlformats.org/officeDocument/2006/relationships/slide" Target="/ppt/slides/slide4.xml" Id="Rc35e7d4a9fb14329" /><Relationship Type="http://schemas.openxmlformats.org/officeDocument/2006/relationships/slide" Target="/ppt/slides/slide5.xml" Id="R51e15b72f8744238" /><Relationship Type="http://schemas.openxmlformats.org/officeDocument/2006/relationships/slide" Target="/ppt/slides/slide6.xml" Id="Rba5b992fdbe64b3f" /><Relationship Type="http://schemas.openxmlformats.org/officeDocument/2006/relationships/slide" Target="/ppt/slides/slide7.xml" Id="Rf8c9d88dd41b4e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eca8d9f5343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26080f5994b8b" /><Relationship Type="http://schemas.openxmlformats.org/officeDocument/2006/relationships/theme" Target="/ppt/slideMasters/theme/theme1.xml" Id="Rc57aad0a7e32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e26080f599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7a0bf752e44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4da66c25b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07f4a24bd45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6629fc1a8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4441dbf3c4e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a279d717f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99d720edc4f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7 410 844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18 903 186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INVEST AS</a:t>
            </a:r>
          </a:p>
        </p:txBody>
      </p:sp>
    </p:spTree>
  </p:cSld>
  <p:clrMapOvr>
    <a:masterClrMapping xmlns:a="http://schemas.openxmlformats.org/drawingml/2006/main"/>
  </p:clrMapOvr>
</p:sld>
</file>