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8eef2de9ae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bc174524d4a5f"/>
  </p:sldMasterIdLst>
  <p:sldIdLst>
    <p:sldId xmlns:r="http://schemas.openxmlformats.org/officeDocument/2006/relationships" id="256" r:id="R4056c44b61b44f23"/>
    <p:sldId xmlns:r="http://schemas.openxmlformats.org/officeDocument/2006/relationships" id="257" r:id="R0e56e6dc6cbb4ecd"/>
    <p:sldId xmlns:r="http://schemas.openxmlformats.org/officeDocument/2006/relationships" id="258" r:id="R9f63be805b5b4e09"/>
    <p:sldId xmlns:r="http://schemas.openxmlformats.org/officeDocument/2006/relationships" id="259" r:id="R86fb988f794c481b"/>
    <p:sldId xmlns:r="http://schemas.openxmlformats.org/officeDocument/2006/relationships" id="260" r:id="R89fcc7bffc814be3"/>
    <p:sldId xmlns:r="http://schemas.openxmlformats.org/officeDocument/2006/relationships" id="261" r:id="Rbf62c4604b79468e"/>
    <p:sldId xmlns:r="http://schemas.openxmlformats.org/officeDocument/2006/relationships" id="262" r:id="Rd5b01f0a579f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bc174524d4a5f" /><Relationship Type="http://schemas.openxmlformats.org/officeDocument/2006/relationships/slide" Target="/ppt/slides/slide1.xml" Id="R4056c44b61b44f23" /><Relationship Type="http://schemas.openxmlformats.org/officeDocument/2006/relationships/slide" Target="/ppt/slides/slide2.xml" Id="R0e56e6dc6cbb4ecd" /><Relationship Type="http://schemas.openxmlformats.org/officeDocument/2006/relationships/slide" Target="/ppt/slides/slide3.xml" Id="R9f63be805b5b4e09" /><Relationship Type="http://schemas.openxmlformats.org/officeDocument/2006/relationships/slide" Target="/ppt/slides/slide4.xml" Id="R86fb988f794c481b" /><Relationship Type="http://schemas.openxmlformats.org/officeDocument/2006/relationships/slide" Target="/ppt/slides/slide5.xml" Id="R89fcc7bffc814be3" /><Relationship Type="http://schemas.openxmlformats.org/officeDocument/2006/relationships/slide" Target="/ppt/slides/slide6.xml" Id="Rbf62c4604b79468e" /><Relationship Type="http://schemas.openxmlformats.org/officeDocument/2006/relationships/slide" Target="/ppt/slides/slide7.xml" Id="Rd5b01f0a579f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d5d48a585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37541b60f474f" /><Relationship Type="http://schemas.openxmlformats.org/officeDocument/2006/relationships/theme" Target="/ppt/slideMasters/theme/theme1.xml" Id="Rdd4a6a390d4648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37541b60f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54daee0ad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8a7f54296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0b68fd118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3cc725f09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503449e7a49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3633c7519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76a7662f64a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6 309 358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13 850 904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MUSÆUS PER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 66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espen@emblabygg.no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989 052 179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PEM HOLDING AS</a:t>
            </a:r>
          </a:p>
        </p:txBody>
      </p:sp>
    </p:spTree>
  </p:cSld>
  <p:clrMapOvr>
    <a:masterClrMapping xmlns:a="http://schemas.openxmlformats.org/drawingml/2006/main"/>
  </p:clrMapOvr>
</p:sld>
</file>