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1ef033f96d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342040fa01477c"/>
  </p:sldMasterIdLst>
  <p:sldIdLst>
    <p:sldId xmlns:r="http://schemas.openxmlformats.org/officeDocument/2006/relationships" id="256" r:id="R87ac86e25f9a4a48"/>
    <p:sldId xmlns:r="http://schemas.openxmlformats.org/officeDocument/2006/relationships" id="257" r:id="Rd3f78df379eb4853"/>
    <p:sldId xmlns:r="http://schemas.openxmlformats.org/officeDocument/2006/relationships" id="258" r:id="Rd0898b3292b348a3"/>
    <p:sldId xmlns:r="http://schemas.openxmlformats.org/officeDocument/2006/relationships" id="259" r:id="Rb06bc1b1631c43fc"/>
    <p:sldId xmlns:r="http://schemas.openxmlformats.org/officeDocument/2006/relationships" id="260" r:id="Rb2d90d5a06c045a9"/>
    <p:sldId xmlns:r="http://schemas.openxmlformats.org/officeDocument/2006/relationships" id="261" r:id="R1360074e40e742b2"/>
    <p:sldId xmlns:r="http://schemas.openxmlformats.org/officeDocument/2006/relationships" id="262" r:id="Ra6e7c08756094a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42040fa01477c" /><Relationship Type="http://schemas.openxmlformats.org/officeDocument/2006/relationships/slide" Target="/ppt/slides/slide1.xml" Id="R87ac86e25f9a4a48" /><Relationship Type="http://schemas.openxmlformats.org/officeDocument/2006/relationships/slide" Target="/ppt/slides/slide2.xml" Id="Rd3f78df379eb4853" /><Relationship Type="http://schemas.openxmlformats.org/officeDocument/2006/relationships/slide" Target="/ppt/slides/slide3.xml" Id="Rd0898b3292b348a3" /><Relationship Type="http://schemas.openxmlformats.org/officeDocument/2006/relationships/slide" Target="/ppt/slides/slide4.xml" Id="Rb06bc1b1631c43fc" /><Relationship Type="http://schemas.openxmlformats.org/officeDocument/2006/relationships/slide" Target="/ppt/slides/slide5.xml" Id="Rb2d90d5a06c045a9" /><Relationship Type="http://schemas.openxmlformats.org/officeDocument/2006/relationships/slide" Target="/ppt/slides/slide6.xml" Id="R1360074e40e742b2" /><Relationship Type="http://schemas.openxmlformats.org/officeDocument/2006/relationships/slide" Target="/ppt/slides/slide7.xml" Id="Ra6e7c08756094a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0b37d9d70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77f78c6ba4569" /><Relationship Type="http://schemas.openxmlformats.org/officeDocument/2006/relationships/theme" Target="/ppt/slideMasters/theme/theme1.xml" Id="Rfa6ae10ba5e2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77f78c6ba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959d48caf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daef86037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acde33203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159b803da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a9c65fe53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05e6f1c87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1d9cd999b49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THRANE-STEEN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FORVALTNING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36 246 230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225 551 129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238 851 644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THRANE-STEEN FORVALTNING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EDNA CECILIE THRANE-STEEN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EDNA CECILIE THRANE-STEEN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Grevegården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THRANE-STEEN FORVALTNING AS</a:t>
            </a:r>
          </a:p>
        </p:txBody>
      </p:sp>
    </p:spTree>
  </p:cSld>
  <p:clrMapOvr>
    <a:masterClrMapping xmlns:a="http://schemas.openxmlformats.org/drawingml/2006/main"/>
  </p:clrMapOvr>
</p:sld>
</file>