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7fc403fdf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4fb6447254165"/>
  </p:sldMasterIdLst>
  <p:sldIdLst>
    <p:sldId xmlns:r="http://schemas.openxmlformats.org/officeDocument/2006/relationships" id="256" r:id="R97b26353a3604522"/>
    <p:sldId xmlns:r="http://schemas.openxmlformats.org/officeDocument/2006/relationships" id="257" r:id="R0952c75a9f144026"/>
    <p:sldId xmlns:r="http://schemas.openxmlformats.org/officeDocument/2006/relationships" id="258" r:id="R615a435dd2b24d29"/>
    <p:sldId xmlns:r="http://schemas.openxmlformats.org/officeDocument/2006/relationships" id="259" r:id="Raa43fef2476b4082"/>
    <p:sldId xmlns:r="http://schemas.openxmlformats.org/officeDocument/2006/relationships" id="260" r:id="R251b62c3f3094dc5"/>
    <p:sldId xmlns:r="http://schemas.openxmlformats.org/officeDocument/2006/relationships" id="261" r:id="R8c84526eb66c4ef7"/>
    <p:sldId xmlns:r="http://schemas.openxmlformats.org/officeDocument/2006/relationships" id="262" r:id="Rd138b3fa40b149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4fb6447254165" /><Relationship Type="http://schemas.openxmlformats.org/officeDocument/2006/relationships/slide" Target="/ppt/slides/slide1.xml" Id="R97b26353a3604522" /><Relationship Type="http://schemas.openxmlformats.org/officeDocument/2006/relationships/slide" Target="/ppt/slides/slide2.xml" Id="R0952c75a9f144026" /><Relationship Type="http://schemas.openxmlformats.org/officeDocument/2006/relationships/slide" Target="/ppt/slides/slide3.xml" Id="R615a435dd2b24d29" /><Relationship Type="http://schemas.openxmlformats.org/officeDocument/2006/relationships/slide" Target="/ppt/slides/slide4.xml" Id="Raa43fef2476b4082" /><Relationship Type="http://schemas.openxmlformats.org/officeDocument/2006/relationships/slide" Target="/ppt/slides/slide5.xml" Id="R251b62c3f3094dc5" /><Relationship Type="http://schemas.openxmlformats.org/officeDocument/2006/relationships/slide" Target="/ppt/slides/slide6.xml" Id="R8c84526eb66c4ef7" /><Relationship Type="http://schemas.openxmlformats.org/officeDocument/2006/relationships/slide" Target="/ppt/slides/slide7.xml" Id="Rd138b3fa40b149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153b11801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6f35532e54a69" /><Relationship Type="http://schemas.openxmlformats.org/officeDocument/2006/relationships/theme" Target="/ppt/slideMasters/theme/theme1.xml" Id="Rf29e2fd28176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c6f35532e5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e0daea1e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65b9c93f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949f43d0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e1aef3fd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99a450b32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dadea64d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f5fb38e8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VIBRU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6 827 148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6 829 630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BRUGAARD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Gunhild Brugaard, Snargangen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VIBRU AS</a:t>
            </a:r>
          </a:p>
        </p:txBody>
      </p:sp>
    </p:spTree>
  </p:cSld>
  <p:clrMapOvr>
    <a:masterClrMapping xmlns:a="http://schemas.openxmlformats.org/drawingml/2006/main"/>
  </p:clrMapOvr>
</p:sld>
</file>