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badd08fe0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a2aba829144ba"/>
  </p:sldMasterIdLst>
  <p:sldIdLst>
    <p:sldId xmlns:r="http://schemas.openxmlformats.org/officeDocument/2006/relationships" id="256" r:id="R1021deae10194a68"/>
    <p:sldId xmlns:r="http://schemas.openxmlformats.org/officeDocument/2006/relationships" id="257" r:id="Ra954032190804c8c"/>
    <p:sldId xmlns:r="http://schemas.openxmlformats.org/officeDocument/2006/relationships" id="258" r:id="R53052c570ab74c70"/>
    <p:sldId xmlns:r="http://schemas.openxmlformats.org/officeDocument/2006/relationships" id="259" r:id="Rce44c16e15ce4aac"/>
    <p:sldId xmlns:r="http://schemas.openxmlformats.org/officeDocument/2006/relationships" id="260" r:id="Ra32036af02914510"/>
    <p:sldId xmlns:r="http://schemas.openxmlformats.org/officeDocument/2006/relationships" id="261" r:id="Ra0f9e62487ff482e"/>
    <p:sldId xmlns:r="http://schemas.openxmlformats.org/officeDocument/2006/relationships" id="262" r:id="R3a94c37493c8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a2aba829144ba" /><Relationship Type="http://schemas.openxmlformats.org/officeDocument/2006/relationships/slide" Target="/ppt/slides/slide1.xml" Id="R1021deae10194a68" /><Relationship Type="http://schemas.openxmlformats.org/officeDocument/2006/relationships/slide" Target="/ppt/slides/slide2.xml" Id="Ra954032190804c8c" /><Relationship Type="http://schemas.openxmlformats.org/officeDocument/2006/relationships/slide" Target="/ppt/slides/slide3.xml" Id="R53052c570ab74c70" /><Relationship Type="http://schemas.openxmlformats.org/officeDocument/2006/relationships/slide" Target="/ppt/slides/slide4.xml" Id="Rce44c16e15ce4aac" /><Relationship Type="http://schemas.openxmlformats.org/officeDocument/2006/relationships/slide" Target="/ppt/slides/slide5.xml" Id="Ra32036af02914510" /><Relationship Type="http://schemas.openxmlformats.org/officeDocument/2006/relationships/slide" Target="/ppt/slides/slide6.xml" Id="Ra0f9e62487ff482e" /><Relationship Type="http://schemas.openxmlformats.org/officeDocument/2006/relationships/slide" Target="/ppt/slides/slide7.xml" Id="R3a94c37493c8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a671616a5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6f41843e42f8" /><Relationship Type="http://schemas.openxmlformats.org/officeDocument/2006/relationships/theme" Target="/ppt/slideMasters/theme/theme1.xml" Id="R7eeea74db0d7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96f41843e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d347c3ea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fea6fd9c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a3268169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8d3f0d9d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da1cc813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bf2a1dee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533a6ec0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HOMMERSÅK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HOMMERSÅK HOLDING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13 725 153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37 495 016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48 859 498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 AS  –  89,8 %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FATLAND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HOLDING AS</a:t>
            </a:r>
          </a:p>
        </p:txBody>
      </p:sp>
    </p:spTree>
  </p:cSld>
  <p:clrMapOvr>
    <a:masterClrMapping xmlns:a="http://schemas.openxmlformats.org/drawingml/2006/main"/>
  </p:clrMapOvr>
</p:sld>
</file>