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2a2012a8d249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3132241c01469f"/>
  </p:sldMasterIdLst>
  <p:sldIdLst>
    <p:sldId xmlns:r="http://schemas.openxmlformats.org/officeDocument/2006/relationships" id="256" r:id="R3051feb8e3d7464d"/>
    <p:sldId xmlns:r="http://schemas.openxmlformats.org/officeDocument/2006/relationships" id="257" r:id="R1c2ccd3ea6c94d9b"/>
    <p:sldId xmlns:r="http://schemas.openxmlformats.org/officeDocument/2006/relationships" id="258" r:id="Rd6322611fd8a4e3d"/>
    <p:sldId xmlns:r="http://schemas.openxmlformats.org/officeDocument/2006/relationships" id="259" r:id="Ra5fd91234c8d4135"/>
    <p:sldId xmlns:r="http://schemas.openxmlformats.org/officeDocument/2006/relationships" id="260" r:id="R82f525dae1e54dca"/>
    <p:sldId xmlns:r="http://schemas.openxmlformats.org/officeDocument/2006/relationships" id="261" r:id="R304e0ff9016148df"/>
    <p:sldId xmlns:r="http://schemas.openxmlformats.org/officeDocument/2006/relationships" id="262" r:id="R4ebcde573d38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132241c01469f" /><Relationship Type="http://schemas.openxmlformats.org/officeDocument/2006/relationships/slide" Target="/ppt/slides/slide1.xml" Id="R3051feb8e3d7464d" /><Relationship Type="http://schemas.openxmlformats.org/officeDocument/2006/relationships/slide" Target="/ppt/slides/slide2.xml" Id="R1c2ccd3ea6c94d9b" /><Relationship Type="http://schemas.openxmlformats.org/officeDocument/2006/relationships/slide" Target="/ppt/slides/slide3.xml" Id="Rd6322611fd8a4e3d" /><Relationship Type="http://schemas.openxmlformats.org/officeDocument/2006/relationships/slide" Target="/ppt/slides/slide4.xml" Id="Ra5fd91234c8d4135" /><Relationship Type="http://schemas.openxmlformats.org/officeDocument/2006/relationships/slide" Target="/ppt/slides/slide5.xml" Id="R82f525dae1e54dca" /><Relationship Type="http://schemas.openxmlformats.org/officeDocument/2006/relationships/slide" Target="/ppt/slides/slide6.xml" Id="R304e0ff9016148df" /><Relationship Type="http://schemas.openxmlformats.org/officeDocument/2006/relationships/slide" Target="/ppt/slides/slide7.xml" Id="R4ebcde573d38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b3f59dbcc4f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a3ed030d1408f" /><Relationship Type="http://schemas.openxmlformats.org/officeDocument/2006/relationships/theme" Target="/ppt/slideMasters/theme/theme1.xml" Id="Raec7477e5e9345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aa3ed030d140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88ea6e49549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a502814b24b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8c378a52948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d8ed832f744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aaf83876d4c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d65ae61324b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af96aad6045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STAVSMARK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STAVSMARK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15 683 508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13 010 536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15 342 271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323 601 438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330 170 249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SANDTRØ ERIC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Virikveien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STAVSMARK AS</a:t>
            </a:r>
          </a:p>
        </p:txBody>
      </p:sp>
    </p:spTree>
  </p:cSld>
  <p:clrMapOvr>
    <a:masterClrMapping xmlns:a="http://schemas.openxmlformats.org/drawingml/2006/main"/>
  </p:clrMapOvr>
</p:sld>
</file>