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26e668746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c0029e5614a49"/>
  </p:sldMasterIdLst>
  <p:sldIdLst>
    <p:sldId xmlns:r="http://schemas.openxmlformats.org/officeDocument/2006/relationships" id="256" r:id="R99259ce81a064e68"/>
    <p:sldId xmlns:r="http://schemas.openxmlformats.org/officeDocument/2006/relationships" id="257" r:id="R00cc81ddf0af4785"/>
    <p:sldId xmlns:r="http://schemas.openxmlformats.org/officeDocument/2006/relationships" id="258" r:id="R4b0e7eb14c944eda"/>
    <p:sldId xmlns:r="http://schemas.openxmlformats.org/officeDocument/2006/relationships" id="259" r:id="R9f4e474ab8db413c"/>
    <p:sldId xmlns:r="http://schemas.openxmlformats.org/officeDocument/2006/relationships" id="260" r:id="R1270668f63354c21"/>
    <p:sldId xmlns:r="http://schemas.openxmlformats.org/officeDocument/2006/relationships" id="261" r:id="Ra1f11348303c4f96"/>
    <p:sldId xmlns:r="http://schemas.openxmlformats.org/officeDocument/2006/relationships" id="262" r:id="Rf6337840663348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c0029e5614a49" /><Relationship Type="http://schemas.openxmlformats.org/officeDocument/2006/relationships/slide" Target="/ppt/slides/slide1.xml" Id="R99259ce81a064e68" /><Relationship Type="http://schemas.openxmlformats.org/officeDocument/2006/relationships/slide" Target="/ppt/slides/slide2.xml" Id="R00cc81ddf0af4785" /><Relationship Type="http://schemas.openxmlformats.org/officeDocument/2006/relationships/slide" Target="/ppt/slides/slide3.xml" Id="R4b0e7eb14c944eda" /><Relationship Type="http://schemas.openxmlformats.org/officeDocument/2006/relationships/slide" Target="/ppt/slides/slide4.xml" Id="R9f4e474ab8db413c" /><Relationship Type="http://schemas.openxmlformats.org/officeDocument/2006/relationships/slide" Target="/ppt/slides/slide5.xml" Id="R1270668f63354c21" /><Relationship Type="http://schemas.openxmlformats.org/officeDocument/2006/relationships/slide" Target="/ppt/slides/slide6.xml" Id="Ra1f11348303c4f96" /><Relationship Type="http://schemas.openxmlformats.org/officeDocument/2006/relationships/slide" Target="/ppt/slides/slide7.xml" Id="Rf6337840663348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714f60825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c7935c2de4a8d" /><Relationship Type="http://schemas.openxmlformats.org/officeDocument/2006/relationships/theme" Target="/ppt/slideMasters/theme/theme1.xml" Id="R8d88c1e70965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c7935c2de4a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7eb2b2fb4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0cc9f7ec1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2cdcc2e0b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414f3e2d842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25671f47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357a47464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d6ac5fdff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23 834 361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ØSTLIE NILSEN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KARIN ØSTLIE SVENDSEN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Østlie Svendsen, Munkerudveien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